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96" r:id="rId9"/>
  </p:sldIdLst>
  <p:sldSz cx="19010313" cy="10693400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7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ADDD"/>
    <a:srgbClr val="000000"/>
    <a:srgbClr val="392D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E40AB1-C4F4-4E5D-AF6D-3D95AC3FFFDB}" v="377" dt="2022-10-18T10:54:20.91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/>
    <p:restoredTop sz="94611"/>
  </p:normalViewPr>
  <p:slideViewPr>
    <p:cSldViewPr>
      <p:cViewPr varScale="1">
        <p:scale>
          <a:sx n="77" d="100"/>
          <a:sy n="77" d="100"/>
        </p:scale>
        <p:origin x="520" y="200"/>
      </p:cViewPr>
      <p:guideLst>
        <p:guide orient="horz" pos="2880"/>
        <p:guide pos="27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19D811-1DC4-408C-BAE4-390891EC39F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6D411CD-1491-4CE7-950A-D78DFBC57048}">
      <dgm:prSet phldrT="[Text]"/>
      <dgm:spPr/>
      <dgm:t>
        <a:bodyPr/>
        <a:lstStyle/>
        <a:p>
          <a:r>
            <a:rPr lang="en-GB" dirty="0"/>
            <a:t>Enable</a:t>
          </a:r>
        </a:p>
      </dgm:t>
    </dgm:pt>
    <dgm:pt modelId="{0C3B242D-EBE9-421A-B3EF-EE6FC73C0CDE}" type="parTrans" cxnId="{F1CAD101-E008-405E-B34F-5010CB0D701C}">
      <dgm:prSet/>
      <dgm:spPr/>
      <dgm:t>
        <a:bodyPr/>
        <a:lstStyle/>
        <a:p>
          <a:endParaRPr lang="en-GB"/>
        </a:p>
      </dgm:t>
    </dgm:pt>
    <dgm:pt modelId="{D4306D1D-CC3F-4B6E-9A2E-9F5B657B41F3}" type="sibTrans" cxnId="{F1CAD101-E008-405E-B34F-5010CB0D701C}">
      <dgm:prSet/>
      <dgm:spPr/>
      <dgm:t>
        <a:bodyPr/>
        <a:lstStyle/>
        <a:p>
          <a:endParaRPr lang="en-GB"/>
        </a:p>
      </dgm:t>
    </dgm:pt>
    <dgm:pt modelId="{3CD4B9C1-60E3-42CC-8624-4663F94D172E}">
      <dgm:prSet phldrT="[Text]"/>
      <dgm:spPr/>
      <dgm:t>
        <a:bodyPr/>
        <a:lstStyle/>
        <a:p>
          <a:r>
            <a:rPr lang="en-GB" dirty="0"/>
            <a:t>Evolve</a:t>
          </a:r>
        </a:p>
      </dgm:t>
    </dgm:pt>
    <dgm:pt modelId="{D81BDAE5-0D65-4BAC-BF04-835636A0CF06}" type="parTrans" cxnId="{864956B6-F805-4AD1-B58D-C4996D5B2B3F}">
      <dgm:prSet/>
      <dgm:spPr/>
      <dgm:t>
        <a:bodyPr/>
        <a:lstStyle/>
        <a:p>
          <a:endParaRPr lang="en-GB"/>
        </a:p>
      </dgm:t>
    </dgm:pt>
    <dgm:pt modelId="{6F0FAA62-17CF-4528-A0EB-1246839564ED}" type="sibTrans" cxnId="{864956B6-F805-4AD1-B58D-C4996D5B2B3F}">
      <dgm:prSet/>
      <dgm:spPr/>
      <dgm:t>
        <a:bodyPr/>
        <a:lstStyle/>
        <a:p>
          <a:endParaRPr lang="en-GB"/>
        </a:p>
      </dgm:t>
    </dgm:pt>
    <dgm:pt modelId="{DBE59482-5954-4A2D-A3FE-0AD276E005C4}">
      <dgm:prSet phldrT="[Text]"/>
      <dgm:spPr/>
      <dgm:t>
        <a:bodyPr/>
        <a:lstStyle/>
        <a:p>
          <a:r>
            <a:rPr lang="en-GB" dirty="0"/>
            <a:t>Educate</a:t>
          </a:r>
        </a:p>
      </dgm:t>
    </dgm:pt>
    <dgm:pt modelId="{A7752AD6-2F21-4264-A1C0-3AD03BB0EA02}" type="parTrans" cxnId="{9E34EA14-4AAE-4148-B5C1-87F470FE372C}">
      <dgm:prSet/>
      <dgm:spPr/>
      <dgm:t>
        <a:bodyPr/>
        <a:lstStyle/>
        <a:p>
          <a:endParaRPr lang="en-GB"/>
        </a:p>
      </dgm:t>
    </dgm:pt>
    <dgm:pt modelId="{DEDE099C-E000-4DC2-BC6C-7FF6A510C1F8}" type="sibTrans" cxnId="{9E34EA14-4AAE-4148-B5C1-87F470FE372C}">
      <dgm:prSet/>
      <dgm:spPr/>
      <dgm:t>
        <a:bodyPr/>
        <a:lstStyle/>
        <a:p>
          <a:endParaRPr lang="en-GB"/>
        </a:p>
      </dgm:t>
    </dgm:pt>
    <dgm:pt modelId="{5B5D6E2E-84A3-41A3-BBBB-E9D343E0D069}" type="pres">
      <dgm:prSet presAssocID="{E619D811-1DC4-408C-BAE4-390891EC39F1}" presName="compositeShape" presStyleCnt="0">
        <dgm:presLayoutVars>
          <dgm:chMax val="7"/>
          <dgm:dir/>
          <dgm:resizeHandles val="exact"/>
        </dgm:presLayoutVars>
      </dgm:prSet>
      <dgm:spPr/>
    </dgm:pt>
    <dgm:pt modelId="{FBF32830-2040-43D8-964C-60B617632CF9}" type="pres">
      <dgm:prSet presAssocID="{E619D811-1DC4-408C-BAE4-390891EC39F1}" presName="wedge1" presStyleLbl="node1" presStyleIdx="0" presStyleCnt="3"/>
      <dgm:spPr/>
    </dgm:pt>
    <dgm:pt modelId="{4BD719BC-4C68-41F9-A774-CA1D0648B59B}" type="pres">
      <dgm:prSet presAssocID="{E619D811-1DC4-408C-BAE4-390891EC39F1}" presName="dummy1a" presStyleCnt="0"/>
      <dgm:spPr/>
    </dgm:pt>
    <dgm:pt modelId="{7ED0E7DE-6CE1-4E7A-BE11-295BA9B2169A}" type="pres">
      <dgm:prSet presAssocID="{E619D811-1DC4-408C-BAE4-390891EC39F1}" presName="dummy1b" presStyleCnt="0"/>
      <dgm:spPr/>
    </dgm:pt>
    <dgm:pt modelId="{25090A88-3B37-4316-843F-0467709D9043}" type="pres">
      <dgm:prSet presAssocID="{E619D811-1DC4-408C-BAE4-390891EC39F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FC7ABBC-E4E7-4105-9497-E506F6183A80}" type="pres">
      <dgm:prSet presAssocID="{E619D811-1DC4-408C-BAE4-390891EC39F1}" presName="wedge2" presStyleLbl="node1" presStyleIdx="1" presStyleCnt="3"/>
      <dgm:spPr/>
    </dgm:pt>
    <dgm:pt modelId="{69A88BA0-80E8-4498-B623-34A810AFFFAC}" type="pres">
      <dgm:prSet presAssocID="{E619D811-1DC4-408C-BAE4-390891EC39F1}" presName="dummy2a" presStyleCnt="0"/>
      <dgm:spPr/>
    </dgm:pt>
    <dgm:pt modelId="{C0403020-CA66-4EB4-B2BC-17D9EA513AA1}" type="pres">
      <dgm:prSet presAssocID="{E619D811-1DC4-408C-BAE4-390891EC39F1}" presName="dummy2b" presStyleCnt="0"/>
      <dgm:spPr/>
    </dgm:pt>
    <dgm:pt modelId="{92A8B06A-1389-4262-BF47-FDB337C41799}" type="pres">
      <dgm:prSet presAssocID="{E619D811-1DC4-408C-BAE4-390891EC39F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5903554-A12B-4531-9DB3-D8BAA21FB420}" type="pres">
      <dgm:prSet presAssocID="{E619D811-1DC4-408C-BAE4-390891EC39F1}" presName="wedge3" presStyleLbl="node1" presStyleIdx="2" presStyleCnt="3" custScaleX="91245" custScaleY="95316"/>
      <dgm:spPr/>
    </dgm:pt>
    <dgm:pt modelId="{1C664502-B9F0-45EB-B931-193ADF8492C8}" type="pres">
      <dgm:prSet presAssocID="{E619D811-1DC4-408C-BAE4-390891EC39F1}" presName="dummy3a" presStyleCnt="0"/>
      <dgm:spPr/>
    </dgm:pt>
    <dgm:pt modelId="{8990586D-62AC-4F64-A346-A8B56EEECC55}" type="pres">
      <dgm:prSet presAssocID="{E619D811-1DC4-408C-BAE4-390891EC39F1}" presName="dummy3b" presStyleCnt="0"/>
      <dgm:spPr/>
    </dgm:pt>
    <dgm:pt modelId="{6BF0FA69-7DA7-4718-8B33-EC9BA95579A2}" type="pres">
      <dgm:prSet presAssocID="{E619D811-1DC4-408C-BAE4-390891EC39F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2700890D-D4E5-4AF1-AFF9-08DB54543EBC}" type="pres">
      <dgm:prSet presAssocID="{D4306D1D-CC3F-4B6E-9A2E-9F5B657B41F3}" presName="arrowWedge1" presStyleLbl="fgSibTrans2D1" presStyleIdx="0" presStyleCnt="3"/>
      <dgm:spPr/>
    </dgm:pt>
    <dgm:pt modelId="{8AB06D04-C318-433D-8627-AC8F9EFFFF93}" type="pres">
      <dgm:prSet presAssocID="{6F0FAA62-17CF-4528-A0EB-1246839564ED}" presName="arrowWedge2" presStyleLbl="fgSibTrans2D1" presStyleIdx="1" presStyleCnt="3"/>
      <dgm:spPr/>
    </dgm:pt>
    <dgm:pt modelId="{BA32D507-F80B-4D27-935C-367DB6DC472F}" type="pres">
      <dgm:prSet presAssocID="{DEDE099C-E000-4DC2-BC6C-7FF6A510C1F8}" presName="arrowWedge3" presStyleLbl="fgSibTrans2D1" presStyleIdx="2" presStyleCnt="3" custScaleX="91110" custScaleY="97095" custLinFactNeighborX="-2666" custLinFactNeighborY="43"/>
      <dgm:spPr/>
    </dgm:pt>
  </dgm:ptLst>
  <dgm:cxnLst>
    <dgm:cxn modelId="{F1CAD101-E008-405E-B34F-5010CB0D701C}" srcId="{E619D811-1DC4-408C-BAE4-390891EC39F1}" destId="{26D411CD-1491-4CE7-950A-D78DFBC57048}" srcOrd="0" destOrd="0" parTransId="{0C3B242D-EBE9-421A-B3EF-EE6FC73C0CDE}" sibTransId="{D4306D1D-CC3F-4B6E-9A2E-9F5B657B41F3}"/>
    <dgm:cxn modelId="{9E34EA14-4AAE-4148-B5C1-87F470FE372C}" srcId="{E619D811-1DC4-408C-BAE4-390891EC39F1}" destId="{DBE59482-5954-4A2D-A3FE-0AD276E005C4}" srcOrd="2" destOrd="0" parTransId="{A7752AD6-2F21-4264-A1C0-3AD03BB0EA02}" sibTransId="{DEDE099C-E000-4DC2-BC6C-7FF6A510C1F8}"/>
    <dgm:cxn modelId="{1FE1AD1D-F008-43E5-9A05-E917ACB19A96}" type="presOf" srcId="{26D411CD-1491-4CE7-950A-D78DFBC57048}" destId="{FBF32830-2040-43D8-964C-60B617632CF9}" srcOrd="0" destOrd="0" presId="urn:microsoft.com/office/officeart/2005/8/layout/cycle8"/>
    <dgm:cxn modelId="{57BA0236-1C16-4579-95B6-75736BB26700}" type="presOf" srcId="{DBE59482-5954-4A2D-A3FE-0AD276E005C4}" destId="{6BF0FA69-7DA7-4718-8B33-EC9BA95579A2}" srcOrd="1" destOrd="0" presId="urn:microsoft.com/office/officeart/2005/8/layout/cycle8"/>
    <dgm:cxn modelId="{63F38549-2A63-43A7-9751-ACB1109BD03A}" type="presOf" srcId="{DBE59482-5954-4A2D-A3FE-0AD276E005C4}" destId="{A5903554-A12B-4531-9DB3-D8BAA21FB420}" srcOrd="0" destOrd="0" presId="urn:microsoft.com/office/officeart/2005/8/layout/cycle8"/>
    <dgm:cxn modelId="{4945A762-7A9C-40A9-9DE0-5AF64D3CA8F8}" type="presOf" srcId="{26D411CD-1491-4CE7-950A-D78DFBC57048}" destId="{25090A88-3B37-4316-843F-0467709D9043}" srcOrd="1" destOrd="0" presId="urn:microsoft.com/office/officeart/2005/8/layout/cycle8"/>
    <dgm:cxn modelId="{66CE8994-4AA7-4614-8208-E8A4B2EF0833}" type="presOf" srcId="{3CD4B9C1-60E3-42CC-8624-4663F94D172E}" destId="{92A8B06A-1389-4262-BF47-FDB337C41799}" srcOrd="1" destOrd="0" presId="urn:microsoft.com/office/officeart/2005/8/layout/cycle8"/>
    <dgm:cxn modelId="{864956B6-F805-4AD1-B58D-C4996D5B2B3F}" srcId="{E619D811-1DC4-408C-BAE4-390891EC39F1}" destId="{3CD4B9C1-60E3-42CC-8624-4663F94D172E}" srcOrd="1" destOrd="0" parTransId="{D81BDAE5-0D65-4BAC-BF04-835636A0CF06}" sibTransId="{6F0FAA62-17CF-4528-A0EB-1246839564ED}"/>
    <dgm:cxn modelId="{2A8EB0BB-6191-4DDA-8E5B-141CAC4DF0F8}" type="presOf" srcId="{E619D811-1DC4-408C-BAE4-390891EC39F1}" destId="{5B5D6E2E-84A3-41A3-BBBB-E9D343E0D069}" srcOrd="0" destOrd="0" presId="urn:microsoft.com/office/officeart/2005/8/layout/cycle8"/>
    <dgm:cxn modelId="{3325F7D8-92E2-415A-9BCF-435B9C3CD83F}" type="presOf" srcId="{3CD4B9C1-60E3-42CC-8624-4663F94D172E}" destId="{FFC7ABBC-E4E7-4105-9497-E506F6183A80}" srcOrd="0" destOrd="0" presId="urn:microsoft.com/office/officeart/2005/8/layout/cycle8"/>
    <dgm:cxn modelId="{3E6B9513-BC78-46F8-9B26-DDF1F35E48C9}" type="presParOf" srcId="{5B5D6E2E-84A3-41A3-BBBB-E9D343E0D069}" destId="{FBF32830-2040-43D8-964C-60B617632CF9}" srcOrd="0" destOrd="0" presId="urn:microsoft.com/office/officeart/2005/8/layout/cycle8"/>
    <dgm:cxn modelId="{FD787A26-1845-4637-966A-7F42FE296D73}" type="presParOf" srcId="{5B5D6E2E-84A3-41A3-BBBB-E9D343E0D069}" destId="{4BD719BC-4C68-41F9-A774-CA1D0648B59B}" srcOrd="1" destOrd="0" presId="urn:microsoft.com/office/officeart/2005/8/layout/cycle8"/>
    <dgm:cxn modelId="{DE266824-81DA-43E2-9FC5-BF42CB35CE71}" type="presParOf" srcId="{5B5D6E2E-84A3-41A3-BBBB-E9D343E0D069}" destId="{7ED0E7DE-6CE1-4E7A-BE11-295BA9B2169A}" srcOrd="2" destOrd="0" presId="urn:microsoft.com/office/officeart/2005/8/layout/cycle8"/>
    <dgm:cxn modelId="{E074F916-5D7F-4712-B900-F4028A82084A}" type="presParOf" srcId="{5B5D6E2E-84A3-41A3-BBBB-E9D343E0D069}" destId="{25090A88-3B37-4316-843F-0467709D9043}" srcOrd="3" destOrd="0" presId="urn:microsoft.com/office/officeart/2005/8/layout/cycle8"/>
    <dgm:cxn modelId="{FD4FFBA7-2976-48FC-A9AB-8825891A2D3E}" type="presParOf" srcId="{5B5D6E2E-84A3-41A3-BBBB-E9D343E0D069}" destId="{FFC7ABBC-E4E7-4105-9497-E506F6183A80}" srcOrd="4" destOrd="0" presId="urn:microsoft.com/office/officeart/2005/8/layout/cycle8"/>
    <dgm:cxn modelId="{099E841A-1440-426E-BE81-E8C76B72DE01}" type="presParOf" srcId="{5B5D6E2E-84A3-41A3-BBBB-E9D343E0D069}" destId="{69A88BA0-80E8-4498-B623-34A810AFFFAC}" srcOrd="5" destOrd="0" presId="urn:microsoft.com/office/officeart/2005/8/layout/cycle8"/>
    <dgm:cxn modelId="{EC04D0F8-BE6C-4EF2-8A1B-71972A4C7BD9}" type="presParOf" srcId="{5B5D6E2E-84A3-41A3-BBBB-E9D343E0D069}" destId="{C0403020-CA66-4EB4-B2BC-17D9EA513AA1}" srcOrd="6" destOrd="0" presId="urn:microsoft.com/office/officeart/2005/8/layout/cycle8"/>
    <dgm:cxn modelId="{428235A8-AF7C-4A14-880C-9F55EEF79D5D}" type="presParOf" srcId="{5B5D6E2E-84A3-41A3-BBBB-E9D343E0D069}" destId="{92A8B06A-1389-4262-BF47-FDB337C41799}" srcOrd="7" destOrd="0" presId="urn:microsoft.com/office/officeart/2005/8/layout/cycle8"/>
    <dgm:cxn modelId="{B1309B06-5058-428B-8F67-ABA8A6C27027}" type="presParOf" srcId="{5B5D6E2E-84A3-41A3-BBBB-E9D343E0D069}" destId="{A5903554-A12B-4531-9DB3-D8BAA21FB420}" srcOrd="8" destOrd="0" presId="urn:microsoft.com/office/officeart/2005/8/layout/cycle8"/>
    <dgm:cxn modelId="{AF6E445A-42B7-4380-AC88-4F420397391B}" type="presParOf" srcId="{5B5D6E2E-84A3-41A3-BBBB-E9D343E0D069}" destId="{1C664502-B9F0-45EB-B931-193ADF8492C8}" srcOrd="9" destOrd="0" presId="urn:microsoft.com/office/officeart/2005/8/layout/cycle8"/>
    <dgm:cxn modelId="{DE630889-E560-42B2-97AC-F05507A0DAF4}" type="presParOf" srcId="{5B5D6E2E-84A3-41A3-BBBB-E9D343E0D069}" destId="{8990586D-62AC-4F64-A346-A8B56EEECC55}" srcOrd="10" destOrd="0" presId="urn:microsoft.com/office/officeart/2005/8/layout/cycle8"/>
    <dgm:cxn modelId="{BE75883C-BC81-4372-8BDB-0D9C985F4C49}" type="presParOf" srcId="{5B5D6E2E-84A3-41A3-BBBB-E9D343E0D069}" destId="{6BF0FA69-7DA7-4718-8B33-EC9BA95579A2}" srcOrd="11" destOrd="0" presId="urn:microsoft.com/office/officeart/2005/8/layout/cycle8"/>
    <dgm:cxn modelId="{E3FE4B82-8C03-423A-A9DD-32B2BD3BBC90}" type="presParOf" srcId="{5B5D6E2E-84A3-41A3-BBBB-E9D343E0D069}" destId="{2700890D-D4E5-4AF1-AFF9-08DB54543EBC}" srcOrd="12" destOrd="0" presId="urn:microsoft.com/office/officeart/2005/8/layout/cycle8"/>
    <dgm:cxn modelId="{579F8CC3-93A7-4E38-AFC3-8289AB86D23A}" type="presParOf" srcId="{5B5D6E2E-84A3-41A3-BBBB-E9D343E0D069}" destId="{8AB06D04-C318-433D-8627-AC8F9EFFFF93}" srcOrd="13" destOrd="0" presId="urn:microsoft.com/office/officeart/2005/8/layout/cycle8"/>
    <dgm:cxn modelId="{CD2D5610-D572-4FF3-8245-687F39A152E7}" type="presParOf" srcId="{5B5D6E2E-84A3-41A3-BBBB-E9D343E0D069}" destId="{BA32D507-F80B-4D27-935C-367DB6DC472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19D811-1DC4-408C-BAE4-390891EC39F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6D411CD-1491-4CE7-950A-D78DFBC57048}">
      <dgm:prSet phldrT="[Text]"/>
      <dgm:spPr/>
      <dgm:t>
        <a:bodyPr/>
        <a:lstStyle/>
        <a:p>
          <a:r>
            <a:rPr lang="en-GB" dirty="0"/>
            <a:t>Enable</a:t>
          </a:r>
        </a:p>
      </dgm:t>
    </dgm:pt>
    <dgm:pt modelId="{0C3B242D-EBE9-421A-B3EF-EE6FC73C0CDE}" type="parTrans" cxnId="{F1CAD101-E008-405E-B34F-5010CB0D701C}">
      <dgm:prSet/>
      <dgm:spPr/>
      <dgm:t>
        <a:bodyPr/>
        <a:lstStyle/>
        <a:p>
          <a:endParaRPr lang="en-GB"/>
        </a:p>
      </dgm:t>
    </dgm:pt>
    <dgm:pt modelId="{D4306D1D-CC3F-4B6E-9A2E-9F5B657B41F3}" type="sibTrans" cxnId="{F1CAD101-E008-405E-B34F-5010CB0D701C}">
      <dgm:prSet/>
      <dgm:spPr/>
      <dgm:t>
        <a:bodyPr/>
        <a:lstStyle/>
        <a:p>
          <a:endParaRPr lang="en-GB"/>
        </a:p>
      </dgm:t>
    </dgm:pt>
    <dgm:pt modelId="{3CD4B9C1-60E3-42CC-8624-4663F94D172E}">
      <dgm:prSet phldrT="[Text]"/>
      <dgm:spPr/>
      <dgm:t>
        <a:bodyPr/>
        <a:lstStyle/>
        <a:p>
          <a:r>
            <a:rPr lang="en-GB" dirty="0"/>
            <a:t>Evolve</a:t>
          </a:r>
        </a:p>
      </dgm:t>
    </dgm:pt>
    <dgm:pt modelId="{D81BDAE5-0D65-4BAC-BF04-835636A0CF06}" type="parTrans" cxnId="{864956B6-F805-4AD1-B58D-C4996D5B2B3F}">
      <dgm:prSet/>
      <dgm:spPr/>
      <dgm:t>
        <a:bodyPr/>
        <a:lstStyle/>
        <a:p>
          <a:endParaRPr lang="en-GB"/>
        </a:p>
      </dgm:t>
    </dgm:pt>
    <dgm:pt modelId="{6F0FAA62-17CF-4528-A0EB-1246839564ED}" type="sibTrans" cxnId="{864956B6-F805-4AD1-B58D-C4996D5B2B3F}">
      <dgm:prSet/>
      <dgm:spPr/>
      <dgm:t>
        <a:bodyPr/>
        <a:lstStyle/>
        <a:p>
          <a:endParaRPr lang="en-GB"/>
        </a:p>
      </dgm:t>
    </dgm:pt>
    <dgm:pt modelId="{DBE59482-5954-4A2D-A3FE-0AD276E005C4}">
      <dgm:prSet phldrT="[Text]"/>
      <dgm:spPr/>
      <dgm:t>
        <a:bodyPr/>
        <a:lstStyle/>
        <a:p>
          <a:r>
            <a:rPr lang="en-GB" dirty="0"/>
            <a:t>Educate</a:t>
          </a:r>
        </a:p>
      </dgm:t>
    </dgm:pt>
    <dgm:pt modelId="{A7752AD6-2F21-4264-A1C0-3AD03BB0EA02}" type="parTrans" cxnId="{9E34EA14-4AAE-4148-B5C1-87F470FE372C}">
      <dgm:prSet/>
      <dgm:spPr/>
      <dgm:t>
        <a:bodyPr/>
        <a:lstStyle/>
        <a:p>
          <a:endParaRPr lang="en-GB"/>
        </a:p>
      </dgm:t>
    </dgm:pt>
    <dgm:pt modelId="{DEDE099C-E000-4DC2-BC6C-7FF6A510C1F8}" type="sibTrans" cxnId="{9E34EA14-4AAE-4148-B5C1-87F470FE372C}">
      <dgm:prSet/>
      <dgm:spPr/>
      <dgm:t>
        <a:bodyPr/>
        <a:lstStyle/>
        <a:p>
          <a:endParaRPr lang="en-GB"/>
        </a:p>
      </dgm:t>
    </dgm:pt>
    <dgm:pt modelId="{5B5D6E2E-84A3-41A3-BBBB-E9D343E0D069}" type="pres">
      <dgm:prSet presAssocID="{E619D811-1DC4-408C-BAE4-390891EC39F1}" presName="compositeShape" presStyleCnt="0">
        <dgm:presLayoutVars>
          <dgm:chMax val="7"/>
          <dgm:dir/>
          <dgm:resizeHandles val="exact"/>
        </dgm:presLayoutVars>
      </dgm:prSet>
      <dgm:spPr/>
    </dgm:pt>
    <dgm:pt modelId="{FBF32830-2040-43D8-964C-60B617632CF9}" type="pres">
      <dgm:prSet presAssocID="{E619D811-1DC4-408C-BAE4-390891EC39F1}" presName="wedge1" presStyleLbl="node1" presStyleIdx="0" presStyleCnt="3"/>
      <dgm:spPr/>
    </dgm:pt>
    <dgm:pt modelId="{4BD719BC-4C68-41F9-A774-CA1D0648B59B}" type="pres">
      <dgm:prSet presAssocID="{E619D811-1DC4-408C-BAE4-390891EC39F1}" presName="dummy1a" presStyleCnt="0"/>
      <dgm:spPr/>
    </dgm:pt>
    <dgm:pt modelId="{7ED0E7DE-6CE1-4E7A-BE11-295BA9B2169A}" type="pres">
      <dgm:prSet presAssocID="{E619D811-1DC4-408C-BAE4-390891EC39F1}" presName="dummy1b" presStyleCnt="0"/>
      <dgm:spPr/>
    </dgm:pt>
    <dgm:pt modelId="{25090A88-3B37-4316-843F-0467709D9043}" type="pres">
      <dgm:prSet presAssocID="{E619D811-1DC4-408C-BAE4-390891EC39F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FC7ABBC-E4E7-4105-9497-E506F6183A80}" type="pres">
      <dgm:prSet presAssocID="{E619D811-1DC4-408C-BAE4-390891EC39F1}" presName="wedge2" presStyleLbl="node1" presStyleIdx="1" presStyleCnt="3"/>
      <dgm:spPr/>
    </dgm:pt>
    <dgm:pt modelId="{69A88BA0-80E8-4498-B623-34A810AFFFAC}" type="pres">
      <dgm:prSet presAssocID="{E619D811-1DC4-408C-BAE4-390891EC39F1}" presName="dummy2a" presStyleCnt="0"/>
      <dgm:spPr/>
    </dgm:pt>
    <dgm:pt modelId="{C0403020-CA66-4EB4-B2BC-17D9EA513AA1}" type="pres">
      <dgm:prSet presAssocID="{E619D811-1DC4-408C-BAE4-390891EC39F1}" presName="dummy2b" presStyleCnt="0"/>
      <dgm:spPr/>
    </dgm:pt>
    <dgm:pt modelId="{92A8B06A-1389-4262-BF47-FDB337C41799}" type="pres">
      <dgm:prSet presAssocID="{E619D811-1DC4-408C-BAE4-390891EC39F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5903554-A12B-4531-9DB3-D8BAA21FB420}" type="pres">
      <dgm:prSet presAssocID="{E619D811-1DC4-408C-BAE4-390891EC39F1}" presName="wedge3" presStyleLbl="node1" presStyleIdx="2" presStyleCnt="3" custScaleX="91245" custScaleY="95316"/>
      <dgm:spPr/>
    </dgm:pt>
    <dgm:pt modelId="{1C664502-B9F0-45EB-B931-193ADF8492C8}" type="pres">
      <dgm:prSet presAssocID="{E619D811-1DC4-408C-BAE4-390891EC39F1}" presName="dummy3a" presStyleCnt="0"/>
      <dgm:spPr/>
    </dgm:pt>
    <dgm:pt modelId="{8990586D-62AC-4F64-A346-A8B56EEECC55}" type="pres">
      <dgm:prSet presAssocID="{E619D811-1DC4-408C-BAE4-390891EC39F1}" presName="dummy3b" presStyleCnt="0"/>
      <dgm:spPr/>
    </dgm:pt>
    <dgm:pt modelId="{6BF0FA69-7DA7-4718-8B33-EC9BA95579A2}" type="pres">
      <dgm:prSet presAssocID="{E619D811-1DC4-408C-BAE4-390891EC39F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2700890D-D4E5-4AF1-AFF9-08DB54543EBC}" type="pres">
      <dgm:prSet presAssocID="{D4306D1D-CC3F-4B6E-9A2E-9F5B657B41F3}" presName="arrowWedge1" presStyleLbl="fgSibTrans2D1" presStyleIdx="0" presStyleCnt="3"/>
      <dgm:spPr/>
    </dgm:pt>
    <dgm:pt modelId="{8AB06D04-C318-433D-8627-AC8F9EFFFF93}" type="pres">
      <dgm:prSet presAssocID="{6F0FAA62-17CF-4528-A0EB-1246839564ED}" presName="arrowWedge2" presStyleLbl="fgSibTrans2D1" presStyleIdx="1" presStyleCnt="3"/>
      <dgm:spPr/>
    </dgm:pt>
    <dgm:pt modelId="{BA32D507-F80B-4D27-935C-367DB6DC472F}" type="pres">
      <dgm:prSet presAssocID="{DEDE099C-E000-4DC2-BC6C-7FF6A510C1F8}" presName="arrowWedge3" presStyleLbl="fgSibTrans2D1" presStyleIdx="2" presStyleCnt="3" custScaleX="91110" custScaleY="97095" custLinFactNeighborX="-2666" custLinFactNeighborY="43"/>
      <dgm:spPr/>
    </dgm:pt>
  </dgm:ptLst>
  <dgm:cxnLst>
    <dgm:cxn modelId="{F1CAD101-E008-405E-B34F-5010CB0D701C}" srcId="{E619D811-1DC4-408C-BAE4-390891EC39F1}" destId="{26D411CD-1491-4CE7-950A-D78DFBC57048}" srcOrd="0" destOrd="0" parTransId="{0C3B242D-EBE9-421A-B3EF-EE6FC73C0CDE}" sibTransId="{D4306D1D-CC3F-4B6E-9A2E-9F5B657B41F3}"/>
    <dgm:cxn modelId="{9E34EA14-4AAE-4148-B5C1-87F470FE372C}" srcId="{E619D811-1DC4-408C-BAE4-390891EC39F1}" destId="{DBE59482-5954-4A2D-A3FE-0AD276E005C4}" srcOrd="2" destOrd="0" parTransId="{A7752AD6-2F21-4264-A1C0-3AD03BB0EA02}" sibTransId="{DEDE099C-E000-4DC2-BC6C-7FF6A510C1F8}"/>
    <dgm:cxn modelId="{1FE1AD1D-F008-43E5-9A05-E917ACB19A96}" type="presOf" srcId="{26D411CD-1491-4CE7-950A-D78DFBC57048}" destId="{FBF32830-2040-43D8-964C-60B617632CF9}" srcOrd="0" destOrd="0" presId="urn:microsoft.com/office/officeart/2005/8/layout/cycle8"/>
    <dgm:cxn modelId="{57BA0236-1C16-4579-95B6-75736BB26700}" type="presOf" srcId="{DBE59482-5954-4A2D-A3FE-0AD276E005C4}" destId="{6BF0FA69-7DA7-4718-8B33-EC9BA95579A2}" srcOrd="1" destOrd="0" presId="urn:microsoft.com/office/officeart/2005/8/layout/cycle8"/>
    <dgm:cxn modelId="{63F38549-2A63-43A7-9751-ACB1109BD03A}" type="presOf" srcId="{DBE59482-5954-4A2D-A3FE-0AD276E005C4}" destId="{A5903554-A12B-4531-9DB3-D8BAA21FB420}" srcOrd="0" destOrd="0" presId="urn:microsoft.com/office/officeart/2005/8/layout/cycle8"/>
    <dgm:cxn modelId="{4945A762-7A9C-40A9-9DE0-5AF64D3CA8F8}" type="presOf" srcId="{26D411CD-1491-4CE7-950A-D78DFBC57048}" destId="{25090A88-3B37-4316-843F-0467709D9043}" srcOrd="1" destOrd="0" presId="urn:microsoft.com/office/officeart/2005/8/layout/cycle8"/>
    <dgm:cxn modelId="{66CE8994-4AA7-4614-8208-E8A4B2EF0833}" type="presOf" srcId="{3CD4B9C1-60E3-42CC-8624-4663F94D172E}" destId="{92A8B06A-1389-4262-BF47-FDB337C41799}" srcOrd="1" destOrd="0" presId="urn:microsoft.com/office/officeart/2005/8/layout/cycle8"/>
    <dgm:cxn modelId="{864956B6-F805-4AD1-B58D-C4996D5B2B3F}" srcId="{E619D811-1DC4-408C-BAE4-390891EC39F1}" destId="{3CD4B9C1-60E3-42CC-8624-4663F94D172E}" srcOrd="1" destOrd="0" parTransId="{D81BDAE5-0D65-4BAC-BF04-835636A0CF06}" sibTransId="{6F0FAA62-17CF-4528-A0EB-1246839564ED}"/>
    <dgm:cxn modelId="{2A8EB0BB-6191-4DDA-8E5B-141CAC4DF0F8}" type="presOf" srcId="{E619D811-1DC4-408C-BAE4-390891EC39F1}" destId="{5B5D6E2E-84A3-41A3-BBBB-E9D343E0D069}" srcOrd="0" destOrd="0" presId="urn:microsoft.com/office/officeart/2005/8/layout/cycle8"/>
    <dgm:cxn modelId="{3325F7D8-92E2-415A-9BCF-435B9C3CD83F}" type="presOf" srcId="{3CD4B9C1-60E3-42CC-8624-4663F94D172E}" destId="{FFC7ABBC-E4E7-4105-9497-E506F6183A80}" srcOrd="0" destOrd="0" presId="urn:microsoft.com/office/officeart/2005/8/layout/cycle8"/>
    <dgm:cxn modelId="{3E6B9513-BC78-46F8-9B26-DDF1F35E48C9}" type="presParOf" srcId="{5B5D6E2E-84A3-41A3-BBBB-E9D343E0D069}" destId="{FBF32830-2040-43D8-964C-60B617632CF9}" srcOrd="0" destOrd="0" presId="urn:microsoft.com/office/officeart/2005/8/layout/cycle8"/>
    <dgm:cxn modelId="{FD787A26-1845-4637-966A-7F42FE296D73}" type="presParOf" srcId="{5B5D6E2E-84A3-41A3-BBBB-E9D343E0D069}" destId="{4BD719BC-4C68-41F9-A774-CA1D0648B59B}" srcOrd="1" destOrd="0" presId="urn:microsoft.com/office/officeart/2005/8/layout/cycle8"/>
    <dgm:cxn modelId="{DE266824-81DA-43E2-9FC5-BF42CB35CE71}" type="presParOf" srcId="{5B5D6E2E-84A3-41A3-BBBB-E9D343E0D069}" destId="{7ED0E7DE-6CE1-4E7A-BE11-295BA9B2169A}" srcOrd="2" destOrd="0" presId="urn:microsoft.com/office/officeart/2005/8/layout/cycle8"/>
    <dgm:cxn modelId="{E074F916-5D7F-4712-B900-F4028A82084A}" type="presParOf" srcId="{5B5D6E2E-84A3-41A3-BBBB-E9D343E0D069}" destId="{25090A88-3B37-4316-843F-0467709D9043}" srcOrd="3" destOrd="0" presId="urn:microsoft.com/office/officeart/2005/8/layout/cycle8"/>
    <dgm:cxn modelId="{FD4FFBA7-2976-48FC-A9AB-8825891A2D3E}" type="presParOf" srcId="{5B5D6E2E-84A3-41A3-BBBB-E9D343E0D069}" destId="{FFC7ABBC-E4E7-4105-9497-E506F6183A80}" srcOrd="4" destOrd="0" presId="urn:microsoft.com/office/officeart/2005/8/layout/cycle8"/>
    <dgm:cxn modelId="{099E841A-1440-426E-BE81-E8C76B72DE01}" type="presParOf" srcId="{5B5D6E2E-84A3-41A3-BBBB-E9D343E0D069}" destId="{69A88BA0-80E8-4498-B623-34A810AFFFAC}" srcOrd="5" destOrd="0" presId="urn:microsoft.com/office/officeart/2005/8/layout/cycle8"/>
    <dgm:cxn modelId="{EC04D0F8-BE6C-4EF2-8A1B-71972A4C7BD9}" type="presParOf" srcId="{5B5D6E2E-84A3-41A3-BBBB-E9D343E0D069}" destId="{C0403020-CA66-4EB4-B2BC-17D9EA513AA1}" srcOrd="6" destOrd="0" presId="urn:microsoft.com/office/officeart/2005/8/layout/cycle8"/>
    <dgm:cxn modelId="{428235A8-AF7C-4A14-880C-9F55EEF79D5D}" type="presParOf" srcId="{5B5D6E2E-84A3-41A3-BBBB-E9D343E0D069}" destId="{92A8B06A-1389-4262-BF47-FDB337C41799}" srcOrd="7" destOrd="0" presId="urn:microsoft.com/office/officeart/2005/8/layout/cycle8"/>
    <dgm:cxn modelId="{B1309B06-5058-428B-8F67-ABA8A6C27027}" type="presParOf" srcId="{5B5D6E2E-84A3-41A3-BBBB-E9D343E0D069}" destId="{A5903554-A12B-4531-9DB3-D8BAA21FB420}" srcOrd="8" destOrd="0" presId="urn:microsoft.com/office/officeart/2005/8/layout/cycle8"/>
    <dgm:cxn modelId="{AF6E445A-42B7-4380-AC88-4F420397391B}" type="presParOf" srcId="{5B5D6E2E-84A3-41A3-BBBB-E9D343E0D069}" destId="{1C664502-B9F0-45EB-B931-193ADF8492C8}" srcOrd="9" destOrd="0" presId="urn:microsoft.com/office/officeart/2005/8/layout/cycle8"/>
    <dgm:cxn modelId="{DE630889-E560-42B2-97AC-F05507A0DAF4}" type="presParOf" srcId="{5B5D6E2E-84A3-41A3-BBBB-E9D343E0D069}" destId="{8990586D-62AC-4F64-A346-A8B56EEECC55}" srcOrd="10" destOrd="0" presId="urn:microsoft.com/office/officeart/2005/8/layout/cycle8"/>
    <dgm:cxn modelId="{BE75883C-BC81-4372-8BDB-0D9C985F4C49}" type="presParOf" srcId="{5B5D6E2E-84A3-41A3-BBBB-E9D343E0D069}" destId="{6BF0FA69-7DA7-4718-8B33-EC9BA95579A2}" srcOrd="11" destOrd="0" presId="urn:microsoft.com/office/officeart/2005/8/layout/cycle8"/>
    <dgm:cxn modelId="{E3FE4B82-8C03-423A-A9DD-32B2BD3BBC90}" type="presParOf" srcId="{5B5D6E2E-84A3-41A3-BBBB-E9D343E0D069}" destId="{2700890D-D4E5-4AF1-AFF9-08DB54543EBC}" srcOrd="12" destOrd="0" presId="urn:microsoft.com/office/officeart/2005/8/layout/cycle8"/>
    <dgm:cxn modelId="{579F8CC3-93A7-4E38-AFC3-8289AB86D23A}" type="presParOf" srcId="{5B5D6E2E-84A3-41A3-BBBB-E9D343E0D069}" destId="{8AB06D04-C318-433D-8627-AC8F9EFFFF93}" srcOrd="13" destOrd="0" presId="urn:microsoft.com/office/officeart/2005/8/layout/cycle8"/>
    <dgm:cxn modelId="{CD2D5610-D572-4FF3-8245-687F39A152E7}" type="presParOf" srcId="{5B5D6E2E-84A3-41A3-BBBB-E9D343E0D069}" destId="{BA32D507-F80B-4D27-935C-367DB6DC472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19D811-1DC4-408C-BAE4-390891EC39F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6D411CD-1491-4CE7-950A-D78DFBC57048}">
      <dgm:prSet phldrT="[Text]"/>
      <dgm:spPr/>
      <dgm:t>
        <a:bodyPr/>
        <a:lstStyle/>
        <a:p>
          <a:r>
            <a:rPr lang="en-GB" dirty="0"/>
            <a:t>Enable</a:t>
          </a:r>
        </a:p>
      </dgm:t>
    </dgm:pt>
    <dgm:pt modelId="{0C3B242D-EBE9-421A-B3EF-EE6FC73C0CDE}" type="parTrans" cxnId="{F1CAD101-E008-405E-B34F-5010CB0D701C}">
      <dgm:prSet/>
      <dgm:spPr/>
      <dgm:t>
        <a:bodyPr/>
        <a:lstStyle/>
        <a:p>
          <a:endParaRPr lang="en-GB"/>
        </a:p>
      </dgm:t>
    </dgm:pt>
    <dgm:pt modelId="{D4306D1D-CC3F-4B6E-9A2E-9F5B657B41F3}" type="sibTrans" cxnId="{F1CAD101-E008-405E-B34F-5010CB0D701C}">
      <dgm:prSet/>
      <dgm:spPr/>
      <dgm:t>
        <a:bodyPr/>
        <a:lstStyle/>
        <a:p>
          <a:endParaRPr lang="en-GB"/>
        </a:p>
      </dgm:t>
    </dgm:pt>
    <dgm:pt modelId="{3CD4B9C1-60E3-42CC-8624-4663F94D172E}">
      <dgm:prSet phldrT="[Text]"/>
      <dgm:spPr/>
      <dgm:t>
        <a:bodyPr/>
        <a:lstStyle/>
        <a:p>
          <a:r>
            <a:rPr lang="en-GB" dirty="0"/>
            <a:t>Evolve</a:t>
          </a:r>
        </a:p>
      </dgm:t>
    </dgm:pt>
    <dgm:pt modelId="{D81BDAE5-0D65-4BAC-BF04-835636A0CF06}" type="parTrans" cxnId="{864956B6-F805-4AD1-B58D-C4996D5B2B3F}">
      <dgm:prSet/>
      <dgm:spPr/>
      <dgm:t>
        <a:bodyPr/>
        <a:lstStyle/>
        <a:p>
          <a:endParaRPr lang="en-GB"/>
        </a:p>
      </dgm:t>
    </dgm:pt>
    <dgm:pt modelId="{6F0FAA62-17CF-4528-A0EB-1246839564ED}" type="sibTrans" cxnId="{864956B6-F805-4AD1-B58D-C4996D5B2B3F}">
      <dgm:prSet/>
      <dgm:spPr/>
      <dgm:t>
        <a:bodyPr/>
        <a:lstStyle/>
        <a:p>
          <a:endParaRPr lang="en-GB"/>
        </a:p>
      </dgm:t>
    </dgm:pt>
    <dgm:pt modelId="{DBE59482-5954-4A2D-A3FE-0AD276E005C4}">
      <dgm:prSet phldrT="[Text]"/>
      <dgm:spPr/>
      <dgm:t>
        <a:bodyPr/>
        <a:lstStyle/>
        <a:p>
          <a:r>
            <a:rPr lang="en-GB" dirty="0"/>
            <a:t>Educate</a:t>
          </a:r>
        </a:p>
      </dgm:t>
    </dgm:pt>
    <dgm:pt modelId="{A7752AD6-2F21-4264-A1C0-3AD03BB0EA02}" type="parTrans" cxnId="{9E34EA14-4AAE-4148-B5C1-87F470FE372C}">
      <dgm:prSet/>
      <dgm:spPr/>
      <dgm:t>
        <a:bodyPr/>
        <a:lstStyle/>
        <a:p>
          <a:endParaRPr lang="en-GB"/>
        </a:p>
      </dgm:t>
    </dgm:pt>
    <dgm:pt modelId="{DEDE099C-E000-4DC2-BC6C-7FF6A510C1F8}" type="sibTrans" cxnId="{9E34EA14-4AAE-4148-B5C1-87F470FE372C}">
      <dgm:prSet/>
      <dgm:spPr/>
      <dgm:t>
        <a:bodyPr/>
        <a:lstStyle/>
        <a:p>
          <a:endParaRPr lang="en-GB"/>
        </a:p>
      </dgm:t>
    </dgm:pt>
    <dgm:pt modelId="{5B5D6E2E-84A3-41A3-BBBB-E9D343E0D069}" type="pres">
      <dgm:prSet presAssocID="{E619D811-1DC4-408C-BAE4-390891EC39F1}" presName="compositeShape" presStyleCnt="0">
        <dgm:presLayoutVars>
          <dgm:chMax val="7"/>
          <dgm:dir/>
          <dgm:resizeHandles val="exact"/>
        </dgm:presLayoutVars>
      </dgm:prSet>
      <dgm:spPr/>
    </dgm:pt>
    <dgm:pt modelId="{FBF32830-2040-43D8-964C-60B617632CF9}" type="pres">
      <dgm:prSet presAssocID="{E619D811-1DC4-408C-BAE4-390891EC39F1}" presName="wedge1" presStyleLbl="node1" presStyleIdx="0" presStyleCnt="3"/>
      <dgm:spPr/>
    </dgm:pt>
    <dgm:pt modelId="{4BD719BC-4C68-41F9-A774-CA1D0648B59B}" type="pres">
      <dgm:prSet presAssocID="{E619D811-1DC4-408C-BAE4-390891EC39F1}" presName="dummy1a" presStyleCnt="0"/>
      <dgm:spPr/>
    </dgm:pt>
    <dgm:pt modelId="{7ED0E7DE-6CE1-4E7A-BE11-295BA9B2169A}" type="pres">
      <dgm:prSet presAssocID="{E619D811-1DC4-408C-BAE4-390891EC39F1}" presName="dummy1b" presStyleCnt="0"/>
      <dgm:spPr/>
    </dgm:pt>
    <dgm:pt modelId="{25090A88-3B37-4316-843F-0467709D9043}" type="pres">
      <dgm:prSet presAssocID="{E619D811-1DC4-408C-BAE4-390891EC39F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FC7ABBC-E4E7-4105-9497-E506F6183A80}" type="pres">
      <dgm:prSet presAssocID="{E619D811-1DC4-408C-BAE4-390891EC39F1}" presName="wedge2" presStyleLbl="node1" presStyleIdx="1" presStyleCnt="3"/>
      <dgm:spPr/>
    </dgm:pt>
    <dgm:pt modelId="{69A88BA0-80E8-4498-B623-34A810AFFFAC}" type="pres">
      <dgm:prSet presAssocID="{E619D811-1DC4-408C-BAE4-390891EC39F1}" presName="dummy2a" presStyleCnt="0"/>
      <dgm:spPr/>
    </dgm:pt>
    <dgm:pt modelId="{C0403020-CA66-4EB4-B2BC-17D9EA513AA1}" type="pres">
      <dgm:prSet presAssocID="{E619D811-1DC4-408C-BAE4-390891EC39F1}" presName="dummy2b" presStyleCnt="0"/>
      <dgm:spPr/>
    </dgm:pt>
    <dgm:pt modelId="{92A8B06A-1389-4262-BF47-FDB337C41799}" type="pres">
      <dgm:prSet presAssocID="{E619D811-1DC4-408C-BAE4-390891EC39F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5903554-A12B-4531-9DB3-D8BAA21FB420}" type="pres">
      <dgm:prSet presAssocID="{E619D811-1DC4-408C-BAE4-390891EC39F1}" presName="wedge3" presStyleLbl="node1" presStyleIdx="2" presStyleCnt="3" custScaleX="91245" custScaleY="95316"/>
      <dgm:spPr/>
    </dgm:pt>
    <dgm:pt modelId="{1C664502-B9F0-45EB-B931-193ADF8492C8}" type="pres">
      <dgm:prSet presAssocID="{E619D811-1DC4-408C-BAE4-390891EC39F1}" presName="dummy3a" presStyleCnt="0"/>
      <dgm:spPr/>
    </dgm:pt>
    <dgm:pt modelId="{8990586D-62AC-4F64-A346-A8B56EEECC55}" type="pres">
      <dgm:prSet presAssocID="{E619D811-1DC4-408C-BAE4-390891EC39F1}" presName="dummy3b" presStyleCnt="0"/>
      <dgm:spPr/>
    </dgm:pt>
    <dgm:pt modelId="{6BF0FA69-7DA7-4718-8B33-EC9BA95579A2}" type="pres">
      <dgm:prSet presAssocID="{E619D811-1DC4-408C-BAE4-390891EC39F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2700890D-D4E5-4AF1-AFF9-08DB54543EBC}" type="pres">
      <dgm:prSet presAssocID="{D4306D1D-CC3F-4B6E-9A2E-9F5B657B41F3}" presName="arrowWedge1" presStyleLbl="fgSibTrans2D1" presStyleIdx="0" presStyleCnt="3"/>
      <dgm:spPr/>
    </dgm:pt>
    <dgm:pt modelId="{8AB06D04-C318-433D-8627-AC8F9EFFFF93}" type="pres">
      <dgm:prSet presAssocID="{6F0FAA62-17CF-4528-A0EB-1246839564ED}" presName="arrowWedge2" presStyleLbl="fgSibTrans2D1" presStyleIdx="1" presStyleCnt="3"/>
      <dgm:spPr/>
    </dgm:pt>
    <dgm:pt modelId="{BA32D507-F80B-4D27-935C-367DB6DC472F}" type="pres">
      <dgm:prSet presAssocID="{DEDE099C-E000-4DC2-BC6C-7FF6A510C1F8}" presName="arrowWedge3" presStyleLbl="fgSibTrans2D1" presStyleIdx="2" presStyleCnt="3" custScaleX="91110" custScaleY="97095" custLinFactNeighborX="-2666" custLinFactNeighborY="43"/>
      <dgm:spPr/>
    </dgm:pt>
  </dgm:ptLst>
  <dgm:cxnLst>
    <dgm:cxn modelId="{F1CAD101-E008-405E-B34F-5010CB0D701C}" srcId="{E619D811-1DC4-408C-BAE4-390891EC39F1}" destId="{26D411CD-1491-4CE7-950A-D78DFBC57048}" srcOrd="0" destOrd="0" parTransId="{0C3B242D-EBE9-421A-B3EF-EE6FC73C0CDE}" sibTransId="{D4306D1D-CC3F-4B6E-9A2E-9F5B657B41F3}"/>
    <dgm:cxn modelId="{9E34EA14-4AAE-4148-B5C1-87F470FE372C}" srcId="{E619D811-1DC4-408C-BAE4-390891EC39F1}" destId="{DBE59482-5954-4A2D-A3FE-0AD276E005C4}" srcOrd="2" destOrd="0" parTransId="{A7752AD6-2F21-4264-A1C0-3AD03BB0EA02}" sibTransId="{DEDE099C-E000-4DC2-BC6C-7FF6A510C1F8}"/>
    <dgm:cxn modelId="{1FE1AD1D-F008-43E5-9A05-E917ACB19A96}" type="presOf" srcId="{26D411CD-1491-4CE7-950A-D78DFBC57048}" destId="{FBF32830-2040-43D8-964C-60B617632CF9}" srcOrd="0" destOrd="0" presId="urn:microsoft.com/office/officeart/2005/8/layout/cycle8"/>
    <dgm:cxn modelId="{57BA0236-1C16-4579-95B6-75736BB26700}" type="presOf" srcId="{DBE59482-5954-4A2D-A3FE-0AD276E005C4}" destId="{6BF0FA69-7DA7-4718-8B33-EC9BA95579A2}" srcOrd="1" destOrd="0" presId="urn:microsoft.com/office/officeart/2005/8/layout/cycle8"/>
    <dgm:cxn modelId="{63F38549-2A63-43A7-9751-ACB1109BD03A}" type="presOf" srcId="{DBE59482-5954-4A2D-A3FE-0AD276E005C4}" destId="{A5903554-A12B-4531-9DB3-D8BAA21FB420}" srcOrd="0" destOrd="0" presId="urn:microsoft.com/office/officeart/2005/8/layout/cycle8"/>
    <dgm:cxn modelId="{4945A762-7A9C-40A9-9DE0-5AF64D3CA8F8}" type="presOf" srcId="{26D411CD-1491-4CE7-950A-D78DFBC57048}" destId="{25090A88-3B37-4316-843F-0467709D9043}" srcOrd="1" destOrd="0" presId="urn:microsoft.com/office/officeart/2005/8/layout/cycle8"/>
    <dgm:cxn modelId="{66CE8994-4AA7-4614-8208-E8A4B2EF0833}" type="presOf" srcId="{3CD4B9C1-60E3-42CC-8624-4663F94D172E}" destId="{92A8B06A-1389-4262-BF47-FDB337C41799}" srcOrd="1" destOrd="0" presId="urn:microsoft.com/office/officeart/2005/8/layout/cycle8"/>
    <dgm:cxn modelId="{864956B6-F805-4AD1-B58D-C4996D5B2B3F}" srcId="{E619D811-1DC4-408C-BAE4-390891EC39F1}" destId="{3CD4B9C1-60E3-42CC-8624-4663F94D172E}" srcOrd="1" destOrd="0" parTransId="{D81BDAE5-0D65-4BAC-BF04-835636A0CF06}" sibTransId="{6F0FAA62-17CF-4528-A0EB-1246839564ED}"/>
    <dgm:cxn modelId="{2A8EB0BB-6191-4DDA-8E5B-141CAC4DF0F8}" type="presOf" srcId="{E619D811-1DC4-408C-BAE4-390891EC39F1}" destId="{5B5D6E2E-84A3-41A3-BBBB-E9D343E0D069}" srcOrd="0" destOrd="0" presId="urn:microsoft.com/office/officeart/2005/8/layout/cycle8"/>
    <dgm:cxn modelId="{3325F7D8-92E2-415A-9BCF-435B9C3CD83F}" type="presOf" srcId="{3CD4B9C1-60E3-42CC-8624-4663F94D172E}" destId="{FFC7ABBC-E4E7-4105-9497-E506F6183A80}" srcOrd="0" destOrd="0" presId="urn:microsoft.com/office/officeart/2005/8/layout/cycle8"/>
    <dgm:cxn modelId="{3E6B9513-BC78-46F8-9B26-DDF1F35E48C9}" type="presParOf" srcId="{5B5D6E2E-84A3-41A3-BBBB-E9D343E0D069}" destId="{FBF32830-2040-43D8-964C-60B617632CF9}" srcOrd="0" destOrd="0" presId="urn:microsoft.com/office/officeart/2005/8/layout/cycle8"/>
    <dgm:cxn modelId="{FD787A26-1845-4637-966A-7F42FE296D73}" type="presParOf" srcId="{5B5D6E2E-84A3-41A3-BBBB-E9D343E0D069}" destId="{4BD719BC-4C68-41F9-A774-CA1D0648B59B}" srcOrd="1" destOrd="0" presId="urn:microsoft.com/office/officeart/2005/8/layout/cycle8"/>
    <dgm:cxn modelId="{DE266824-81DA-43E2-9FC5-BF42CB35CE71}" type="presParOf" srcId="{5B5D6E2E-84A3-41A3-BBBB-E9D343E0D069}" destId="{7ED0E7DE-6CE1-4E7A-BE11-295BA9B2169A}" srcOrd="2" destOrd="0" presId="urn:microsoft.com/office/officeart/2005/8/layout/cycle8"/>
    <dgm:cxn modelId="{E074F916-5D7F-4712-B900-F4028A82084A}" type="presParOf" srcId="{5B5D6E2E-84A3-41A3-BBBB-E9D343E0D069}" destId="{25090A88-3B37-4316-843F-0467709D9043}" srcOrd="3" destOrd="0" presId="urn:microsoft.com/office/officeart/2005/8/layout/cycle8"/>
    <dgm:cxn modelId="{FD4FFBA7-2976-48FC-A9AB-8825891A2D3E}" type="presParOf" srcId="{5B5D6E2E-84A3-41A3-BBBB-E9D343E0D069}" destId="{FFC7ABBC-E4E7-4105-9497-E506F6183A80}" srcOrd="4" destOrd="0" presId="urn:microsoft.com/office/officeart/2005/8/layout/cycle8"/>
    <dgm:cxn modelId="{099E841A-1440-426E-BE81-E8C76B72DE01}" type="presParOf" srcId="{5B5D6E2E-84A3-41A3-BBBB-E9D343E0D069}" destId="{69A88BA0-80E8-4498-B623-34A810AFFFAC}" srcOrd="5" destOrd="0" presId="urn:microsoft.com/office/officeart/2005/8/layout/cycle8"/>
    <dgm:cxn modelId="{EC04D0F8-BE6C-4EF2-8A1B-71972A4C7BD9}" type="presParOf" srcId="{5B5D6E2E-84A3-41A3-BBBB-E9D343E0D069}" destId="{C0403020-CA66-4EB4-B2BC-17D9EA513AA1}" srcOrd="6" destOrd="0" presId="urn:microsoft.com/office/officeart/2005/8/layout/cycle8"/>
    <dgm:cxn modelId="{428235A8-AF7C-4A14-880C-9F55EEF79D5D}" type="presParOf" srcId="{5B5D6E2E-84A3-41A3-BBBB-E9D343E0D069}" destId="{92A8B06A-1389-4262-BF47-FDB337C41799}" srcOrd="7" destOrd="0" presId="urn:microsoft.com/office/officeart/2005/8/layout/cycle8"/>
    <dgm:cxn modelId="{B1309B06-5058-428B-8F67-ABA8A6C27027}" type="presParOf" srcId="{5B5D6E2E-84A3-41A3-BBBB-E9D343E0D069}" destId="{A5903554-A12B-4531-9DB3-D8BAA21FB420}" srcOrd="8" destOrd="0" presId="urn:microsoft.com/office/officeart/2005/8/layout/cycle8"/>
    <dgm:cxn modelId="{AF6E445A-42B7-4380-AC88-4F420397391B}" type="presParOf" srcId="{5B5D6E2E-84A3-41A3-BBBB-E9D343E0D069}" destId="{1C664502-B9F0-45EB-B931-193ADF8492C8}" srcOrd="9" destOrd="0" presId="urn:microsoft.com/office/officeart/2005/8/layout/cycle8"/>
    <dgm:cxn modelId="{DE630889-E560-42B2-97AC-F05507A0DAF4}" type="presParOf" srcId="{5B5D6E2E-84A3-41A3-BBBB-E9D343E0D069}" destId="{8990586D-62AC-4F64-A346-A8B56EEECC55}" srcOrd="10" destOrd="0" presId="urn:microsoft.com/office/officeart/2005/8/layout/cycle8"/>
    <dgm:cxn modelId="{BE75883C-BC81-4372-8BDB-0D9C985F4C49}" type="presParOf" srcId="{5B5D6E2E-84A3-41A3-BBBB-E9D343E0D069}" destId="{6BF0FA69-7DA7-4718-8B33-EC9BA95579A2}" srcOrd="11" destOrd="0" presId="urn:microsoft.com/office/officeart/2005/8/layout/cycle8"/>
    <dgm:cxn modelId="{E3FE4B82-8C03-423A-A9DD-32B2BD3BBC90}" type="presParOf" srcId="{5B5D6E2E-84A3-41A3-BBBB-E9D343E0D069}" destId="{2700890D-D4E5-4AF1-AFF9-08DB54543EBC}" srcOrd="12" destOrd="0" presId="urn:microsoft.com/office/officeart/2005/8/layout/cycle8"/>
    <dgm:cxn modelId="{579F8CC3-93A7-4E38-AFC3-8289AB86D23A}" type="presParOf" srcId="{5B5D6E2E-84A3-41A3-BBBB-E9D343E0D069}" destId="{8AB06D04-C318-433D-8627-AC8F9EFFFF93}" srcOrd="13" destOrd="0" presId="urn:microsoft.com/office/officeart/2005/8/layout/cycle8"/>
    <dgm:cxn modelId="{CD2D5610-D572-4FF3-8245-687F39A152E7}" type="presParOf" srcId="{5B5D6E2E-84A3-41A3-BBBB-E9D343E0D069}" destId="{BA32D507-F80B-4D27-935C-367DB6DC472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19D811-1DC4-408C-BAE4-390891EC39F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6D411CD-1491-4CE7-950A-D78DFBC57048}">
      <dgm:prSet phldrT="[Text]"/>
      <dgm:spPr/>
      <dgm:t>
        <a:bodyPr/>
        <a:lstStyle/>
        <a:p>
          <a:r>
            <a:rPr lang="en-GB" dirty="0"/>
            <a:t>Enable</a:t>
          </a:r>
        </a:p>
      </dgm:t>
    </dgm:pt>
    <dgm:pt modelId="{0C3B242D-EBE9-421A-B3EF-EE6FC73C0CDE}" type="parTrans" cxnId="{F1CAD101-E008-405E-B34F-5010CB0D701C}">
      <dgm:prSet/>
      <dgm:spPr/>
      <dgm:t>
        <a:bodyPr/>
        <a:lstStyle/>
        <a:p>
          <a:endParaRPr lang="en-GB"/>
        </a:p>
      </dgm:t>
    </dgm:pt>
    <dgm:pt modelId="{D4306D1D-CC3F-4B6E-9A2E-9F5B657B41F3}" type="sibTrans" cxnId="{F1CAD101-E008-405E-B34F-5010CB0D701C}">
      <dgm:prSet/>
      <dgm:spPr/>
      <dgm:t>
        <a:bodyPr/>
        <a:lstStyle/>
        <a:p>
          <a:endParaRPr lang="en-GB"/>
        </a:p>
      </dgm:t>
    </dgm:pt>
    <dgm:pt modelId="{3CD4B9C1-60E3-42CC-8624-4663F94D172E}">
      <dgm:prSet phldrT="[Text]"/>
      <dgm:spPr/>
      <dgm:t>
        <a:bodyPr/>
        <a:lstStyle/>
        <a:p>
          <a:r>
            <a:rPr lang="en-GB" dirty="0"/>
            <a:t>Evolve</a:t>
          </a:r>
        </a:p>
      </dgm:t>
    </dgm:pt>
    <dgm:pt modelId="{D81BDAE5-0D65-4BAC-BF04-835636A0CF06}" type="parTrans" cxnId="{864956B6-F805-4AD1-B58D-C4996D5B2B3F}">
      <dgm:prSet/>
      <dgm:spPr/>
      <dgm:t>
        <a:bodyPr/>
        <a:lstStyle/>
        <a:p>
          <a:endParaRPr lang="en-GB"/>
        </a:p>
      </dgm:t>
    </dgm:pt>
    <dgm:pt modelId="{6F0FAA62-17CF-4528-A0EB-1246839564ED}" type="sibTrans" cxnId="{864956B6-F805-4AD1-B58D-C4996D5B2B3F}">
      <dgm:prSet/>
      <dgm:spPr/>
      <dgm:t>
        <a:bodyPr/>
        <a:lstStyle/>
        <a:p>
          <a:endParaRPr lang="en-GB"/>
        </a:p>
      </dgm:t>
    </dgm:pt>
    <dgm:pt modelId="{DBE59482-5954-4A2D-A3FE-0AD276E005C4}">
      <dgm:prSet phldrT="[Text]"/>
      <dgm:spPr/>
      <dgm:t>
        <a:bodyPr/>
        <a:lstStyle/>
        <a:p>
          <a:r>
            <a:rPr lang="en-GB" dirty="0"/>
            <a:t>Educate</a:t>
          </a:r>
        </a:p>
      </dgm:t>
    </dgm:pt>
    <dgm:pt modelId="{A7752AD6-2F21-4264-A1C0-3AD03BB0EA02}" type="parTrans" cxnId="{9E34EA14-4AAE-4148-B5C1-87F470FE372C}">
      <dgm:prSet/>
      <dgm:spPr/>
      <dgm:t>
        <a:bodyPr/>
        <a:lstStyle/>
        <a:p>
          <a:endParaRPr lang="en-GB"/>
        </a:p>
      </dgm:t>
    </dgm:pt>
    <dgm:pt modelId="{DEDE099C-E000-4DC2-BC6C-7FF6A510C1F8}" type="sibTrans" cxnId="{9E34EA14-4AAE-4148-B5C1-87F470FE372C}">
      <dgm:prSet/>
      <dgm:spPr/>
      <dgm:t>
        <a:bodyPr/>
        <a:lstStyle/>
        <a:p>
          <a:endParaRPr lang="en-GB"/>
        </a:p>
      </dgm:t>
    </dgm:pt>
    <dgm:pt modelId="{5B5D6E2E-84A3-41A3-BBBB-E9D343E0D069}" type="pres">
      <dgm:prSet presAssocID="{E619D811-1DC4-408C-BAE4-390891EC39F1}" presName="compositeShape" presStyleCnt="0">
        <dgm:presLayoutVars>
          <dgm:chMax val="7"/>
          <dgm:dir/>
          <dgm:resizeHandles val="exact"/>
        </dgm:presLayoutVars>
      </dgm:prSet>
      <dgm:spPr/>
    </dgm:pt>
    <dgm:pt modelId="{FBF32830-2040-43D8-964C-60B617632CF9}" type="pres">
      <dgm:prSet presAssocID="{E619D811-1DC4-408C-BAE4-390891EC39F1}" presName="wedge1" presStyleLbl="node1" presStyleIdx="0" presStyleCnt="3"/>
      <dgm:spPr/>
    </dgm:pt>
    <dgm:pt modelId="{4BD719BC-4C68-41F9-A774-CA1D0648B59B}" type="pres">
      <dgm:prSet presAssocID="{E619D811-1DC4-408C-BAE4-390891EC39F1}" presName="dummy1a" presStyleCnt="0"/>
      <dgm:spPr/>
    </dgm:pt>
    <dgm:pt modelId="{7ED0E7DE-6CE1-4E7A-BE11-295BA9B2169A}" type="pres">
      <dgm:prSet presAssocID="{E619D811-1DC4-408C-BAE4-390891EC39F1}" presName="dummy1b" presStyleCnt="0"/>
      <dgm:spPr/>
    </dgm:pt>
    <dgm:pt modelId="{25090A88-3B37-4316-843F-0467709D9043}" type="pres">
      <dgm:prSet presAssocID="{E619D811-1DC4-408C-BAE4-390891EC39F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FC7ABBC-E4E7-4105-9497-E506F6183A80}" type="pres">
      <dgm:prSet presAssocID="{E619D811-1DC4-408C-BAE4-390891EC39F1}" presName="wedge2" presStyleLbl="node1" presStyleIdx="1" presStyleCnt="3"/>
      <dgm:spPr/>
    </dgm:pt>
    <dgm:pt modelId="{69A88BA0-80E8-4498-B623-34A810AFFFAC}" type="pres">
      <dgm:prSet presAssocID="{E619D811-1DC4-408C-BAE4-390891EC39F1}" presName="dummy2a" presStyleCnt="0"/>
      <dgm:spPr/>
    </dgm:pt>
    <dgm:pt modelId="{C0403020-CA66-4EB4-B2BC-17D9EA513AA1}" type="pres">
      <dgm:prSet presAssocID="{E619D811-1DC4-408C-BAE4-390891EC39F1}" presName="dummy2b" presStyleCnt="0"/>
      <dgm:spPr/>
    </dgm:pt>
    <dgm:pt modelId="{92A8B06A-1389-4262-BF47-FDB337C41799}" type="pres">
      <dgm:prSet presAssocID="{E619D811-1DC4-408C-BAE4-390891EC39F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5903554-A12B-4531-9DB3-D8BAA21FB420}" type="pres">
      <dgm:prSet presAssocID="{E619D811-1DC4-408C-BAE4-390891EC39F1}" presName="wedge3" presStyleLbl="node1" presStyleIdx="2" presStyleCnt="3" custScaleX="91245" custScaleY="95316"/>
      <dgm:spPr/>
    </dgm:pt>
    <dgm:pt modelId="{1C664502-B9F0-45EB-B931-193ADF8492C8}" type="pres">
      <dgm:prSet presAssocID="{E619D811-1DC4-408C-BAE4-390891EC39F1}" presName="dummy3a" presStyleCnt="0"/>
      <dgm:spPr/>
    </dgm:pt>
    <dgm:pt modelId="{8990586D-62AC-4F64-A346-A8B56EEECC55}" type="pres">
      <dgm:prSet presAssocID="{E619D811-1DC4-408C-BAE4-390891EC39F1}" presName="dummy3b" presStyleCnt="0"/>
      <dgm:spPr/>
    </dgm:pt>
    <dgm:pt modelId="{6BF0FA69-7DA7-4718-8B33-EC9BA95579A2}" type="pres">
      <dgm:prSet presAssocID="{E619D811-1DC4-408C-BAE4-390891EC39F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2700890D-D4E5-4AF1-AFF9-08DB54543EBC}" type="pres">
      <dgm:prSet presAssocID="{D4306D1D-CC3F-4B6E-9A2E-9F5B657B41F3}" presName="arrowWedge1" presStyleLbl="fgSibTrans2D1" presStyleIdx="0" presStyleCnt="3"/>
      <dgm:spPr/>
    </dgm:pt>
    <dgm:pt modelId="{8AB06D04-C318-433D-8627-AC8F9EFFFF93}" type="pres">
      <dgm:prSet presAssocID="{6F0FAA62-17CF-4528-A0EB-1246839564ED}" presName="arrowWedge2" presStyleLbl="fgSibTrans2D1" presStyleIdx="1" presStyleCnt="3"/>
      <dgm:spPr/>
    </dgm:pt>
    <dgm:pt modelId="{BA32D507-F80B-4D27-935C-367DB6DC472F}" type="pres">
      <dgm:prSet presAssocID="{DEDE099C-E000-4DC2-BC6C-7FF6A510C1F8}" presName="arrowWedge3" presStyleLbl="fgSibTrans2D1" presStyleIdx="2" presStyleCnt="3" custScaleX="91110" custScaleY="97095" custLinFactNeighborX="-2666" custLinFactNeighborY="43"/>
      <dgm:spPr/>
    </dgm:pt>
  </dgm:ptLst>
  <dgm:cxnLst>
    <dgm:cxn modelId="{F1CAD101-E008-405E-B34F-5010CB0D701C}" srcId="{E619D811-1DC4-408C-BAE4-390891EC39F1}" destId="{26D411CD-1491-4CE7-950A-D78DFBC57048}" srcOrd="0" destOrd="0" parTransId="{0C3B242D-EBE9-421A-B3EF-EE6FC73C0CDE}" sibTransId="{D4306D1D-CC3F-4B6E-9A2E-9F5B657B41F3}"/>
    <dgm:cxn modelId="{9E34EA14-4AAE-4148-B5C1-87F470FE372C}" srcId="{E619D811-1DC4-408C-BAE4-390891EC39F1}" destId="{DBE59482-5954-4A2D-A3FE-0AD276E005C4}" srcOrd="2" destOrd="0" parTransId="{A7752AD6-2F21-4264-A1C0-3AD03BB0EA02}" sibTransId="{DEDE099C-E000-4DC2-BC6C-7FF6A510C1F8}"/>
    <dgm:cxn modelId="{1FE1AD1D-F008-43E5-9A05-E917ACB19A96}" type="presOf" srcId="{26D411CD-1491-4CE7-950A-D78DFBC57048}" destId="{FBF32830-2040-43D8-964C-60B617632CF9}" srcOrd="0" destOrd="0" presId="urn:microsoft.com/office/officeart/2005/8/layout/cycle8"/>
    <dgm:cxn modelId="{57BA0236-1C16-4579-95B6-75736BB26700}" type="presOf" srcId="{DBE59482-5954-4A2D-A3FE-0AD276E005C4}" destId="{6BF0FA69-7DA7-4718-8B33-EC9BA95579A2}" srcOrd="1" destOrd="0" presId="urn:microsoft.com/office/officeart/2005/8/layout/cycle8"/>
    <dgm:cxn modelId="{63F38549-2A63-43A7-9751-ACB1109BD03A}" type="presOf" srcId="{DBE59482-5954-4A2D-A3FE-0AD276E005C4}" destId="{A5903554-A12B-4531-9DB3-D8BAA21FB420}" srcOrd="0" destOrd="0" presId="urn:microsoft.com/office/officeart/2005/8/layout/cycle8"/>
    <dgm:cxn modelId="{4945A762-7A9C-40A9-9DE0-5AF64D3CA8F8}" type="presOf" srcId="{26D411CD-1491-4CE7-950A-D78DFBC57048}" destId="{25090A88-3B37-4316-843F-0467709D9043}" srcOrd="1" destOrd="0" presId="urn:microsoft.com/office/officeart/2005/8/layout/cycle8"/>
    <dgm:cxn modelId="{66CE8994-4AA7-4614-8208-E8A4B2EF0833}" type="presOf" srcId="{3CD4B9C1-60E3-42CC-8624-4663F94D172E}" destId="{92A8B06A-1389-4262-BF47-FDB337C41799}" srcOrd="1" destOrd="0" presId="urn:microsoft.com/office/officeart/2005/8/layout/cycle8"/>
    <dgm:cxn modelId="{864956B6-F805-4AD1-B58D-C4996D5B2B3F}" srcId="{E619D811-1DC4-408C-BAE4-390891EC39F1}" destId="{3CD4B9C1-60E3-42CC-8624-4663F94D172E}" srcOrd="1" destOrd="0" parTransId="{D81BDAE5-0D65-4BAC-BF04-835636A0CF06}" sibTransId="{6F0FAA62-17CF-4528-A0EB-1246839564ED}"/>
    <dgm:cxn modelId="{2A8EB0BB-6191-4DDA-8E5B-141CAC4DF0F8}" type="presOf" srcId="{E619D811-1DC4-408C-BAE4-390891EC39F1}" destId="{5B5D6E2E-84A3-41A3-BBBB-E9D343E0D069}" srcOrd="0" destOrd="0" presId="urn:microsoft.com/office/officeart/2005/8/layout/cycle8"/>
    <dgm:cxn modelId="{3325F7D8-92E2-415A-9BCF-435B9C3CD83F}" type="presOf" srcId="{3CD4B9C1-60E3-42CC-8624-4663F94D172E}" destId="{FFC7ABBC-E4E7-4105-9497-E506F6183A80}" srcOrd="0" destOrd="0" presId="urn:microsoft.com/office/officeart/2005/8/layout/cycle8"/>
    <dgm:cxn modelId="{3E6B9513-BC78-46F8-9B26-DDF1F35E48C9}" type="presParOf" srcId="{5B5D6E2E-84A3-41A3-BBBB-E9D343E0D069}" destId="{FBF32830-2040-43D8-964C-60B617632CF9}" srcOrd="0" destOrd="0" presId="urn:microsoft.com/office/officeart/2005/8/layout/cycle8"/>
    <dgm:cxn modelId="{FD787A26-1845-4637-966A-7F42FE296D73}" type="presParOf" srcId="{5B5D6E2E-84A3-41A3-BBBB-E9D343E0D069}" destId="{4BD719BC-4C68-41F9-A774-CA1D0648B59B}" srcOrd="1" destOrd="0" presId="urn:microsoft.com/office/officeart/2005/8/layout/cycle8"/>
    <dgm:cxn modelId="{DE266824-81DA-43E2-9FC5-BF42CB35CE71}" type="presParOf" srcId="{5B5D6E2E-84A3-41A3-BBBB-E9D343E0D069}" destId="{7ED0E7DE-6CE1-4E7A-BE11-295BA9B2169A}" srcOrd="2" destOrd="0" presId="urn:microsoft.com/office/officeart/2005/8/layout/cycle8"/>
    <dgm:cxn modelId="{E074F916-5D7F-4712-B900-F4028A82084A}" type="presParOf" srcId="{5B5D6E2E-84A3-41A3-BBBB-E9D343E0D069}" destId="{25090A88-3B37-4316-843F-0467709D9043}" srcOrd="3" destOrd="0" presId="urn:microsoft.com/office/officeart/2005/8/layout/cycle8"/>
    <dgm:cxn modelId="{FD4FFBA7-2976-48FC-A9AB-8825891A2D3E}" type="presParOf" srcId="{5B5D6E2E-84A3-41A3-BBBB-E9D343E0D069}" destId="{FFC7ABBC-E4E7-4105-9497-E506F6183A80}" srcOrd="4" destOrd="0" presId="urn:microsoft.com/office/officeart/2005/8/layout/cycle8"/>
    <dgm:cxn modelId="{099E841A-1440-426E-BE81-E8C76B72DE01}" type="presParOf" srcId="{5B5D6E2E-84A3-41A3-BBBB-E9D343E0D069}" destId="{69A88BA0-80E8-4498-B623-34A810AFFFAC}" srcOrd="5" destOrd="0" presId="urn:microsoft.com/office/officeart/2005/8/layout/cycle8"/>
    <dgm:cxn modelId="{EC04D0F8-BE6C-4EF2-8A1B-71972A4C7BD9}" type="presParOf" srcId="{5B5D6E2E-84A3-41A3-BBBB-E9D343E0D069}" destId="{C0403020-CA66-4EB4-B2BC-17D9EA513AA1}" srcOrd="6" destOrd="0" presId="urn:microsoft.com/office/officeart/2005/8/layout/cycle8"/>
    <dgm:cxn modelId="{428235A8-AF7C-4A14-880C-9F55EEF79D5D}" type="presParOf" srcId="{5B5D6E2E-84A3-41A3-BBBB-E9D343E0D069}" destId="{92A8B06A-1389-4262-BF47-FDB337C41799}" srcOrd="7" destOrd="0" presId="urn:microsoft.com/office/officeart/2005/8/layout/cycle8"/>
    <dgm:cxn modelId="{B1309B06-5058-428B-8F67-ABA8A6C27027}" type="presParOf" srcId="{5B5D6E2E-84A3-41A3-BBBB-E9D343E0D069}" destId="{A5903554-A12B-4531-9DB3-D8BAA21FB420}" srcOrd="8" destOrd="0" presId="urn:microsoft.com/office/officeart/2005/8/layout/cycle8"/>
    <dgm:cxn modelId="{AF6E445A-42B7-4380-AC88-4F420397391B}" type="presParOf" srcId="{5B5D6E2E-84A3-41A3-BBBB-E9D343E0D069}" destId="{1C664502-B9F0-45EB-B931-193ADF8492C8}" srcOrd="9" destOrd="0" presId="urn:microsoft.com/office/officeart/2005/8/layout/cycle8"/>
    <dgm:cxn modelId="{DE630889-E560-42B2-97AC-F05507A0DAF4}" type="presParOf" srcId="{5B5D6E2E-84A3-41A3-BBBB-E9D343E0D069}" destId="{8990586D-62AC-4F64-A346-A8B56EEECC55}" srcOrd="10" destOrd="0" presId="urn:microsoft.com/office/officeart/2005/8/layout/cycle8"/>
    <dgm:cxn modelId="{BE75883C-BC81-4372-8BDB-0D9C985F4C49}" type="presParOf" srcId="{5B5D6E2E-84A3-41A3-BBBB-E9D343E0D069}" destId="{6BF0FA69-7DA7-4718-8B33-EC9BA95579A2}" srcOrd="11" destOrd="0" presId="urn:microsoft.com/office/officeart/2005/8/layout/cycle8"/>
    <dgm:cxn modelId="{E3FE4B82-8C03-423A-A9DD-32B2BD3BBC90}" type="presParOf" srcId="{5B5D6E2E-84A3-41A3-BBBB-E9D343E0D069}" destId="{2700890D-D4E5-4AF1-AFF9-08DB54543EBC}" srcOrd="12" destOrd="0" presId="urn:microsoft.com/office/officeart/2005/8/layout/cycle8"/>
    <dgm:cxn modelId="{579F8CC3-93A7-4E38-AFC3-8289AB86D23A}" type="presParOf" srcId="{5B5D6E2E-84A3-41A3-BBBB-E9D343E0D069}" destId="{8AB06D04-C318-433D-8627-AC8F9EFFFF93}" srcOrd="13" destOrd="0" presId="urn:microsoft.com/office/officeart/2005/8/layout/cycle8"/>
    <dgm:cxn modelId="{CD2D5610-D572-4FF3-8245-687F39A152E7}" type="presParOf" srcId="{5B5D6E2E-84A3-41A3-BBBB-E9D343E0D069}" destId="{BA32D507-F80B-4D27-935C-367DB6DC472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19D811-1DC4-408C-BAE4-390891EC39F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6D411CD-1491-4CE7-950A-D78DFBC57048}">
      <dgm:prSet phldrT="[Text]"/>
      <dgm:spPr/>
      <dgm:t>
        <a:bodyPr/>
        <a:lstStyle/>
        <a:p>
          <a:r>
            <a:rPr lang="en-GB" dirty="0"/>
            <a:t>Enable</a:t>
          </a:r>
        </a:p>
      </dgm:t>
    </dgm:pt>
    <dgm:pt modelId="{0C3B242D-EBE9-421A-B3EF-EE6FC73C0CDE}" type="parTrans" cxnId="{F1CAD101-E008-405E-B34F-5010CB0D701C}">
      <dgm:prSet/>
      <dgm:spPr/>
      <dgm:t>
        <a:bodyPr/>
        <a:lstStyle/>
        <a:p>
          <a:endParaRPr lang="en-GB"/>
        </a:p>
      </dgm:t>
    </dgm:pt>
    <dgm:pt modelId="{D4306D1D-CC3F-4B6E-9A2E-9F5B657B41F3}" type="sibTrans" cxnId="{F1CAD101-E008-405E-B34F-5010CB0D701C}">
      <dgm:prSet/>
      <dgm:spPr/>
      <dgm:t>
        <a:bodyPr/>
        <a:lstStyle/>
        <a:p>
          <a:endParaRPr lang="en-GB"/>
        </a:p>
      </dgm:t>
    </dgm:pt>
    <dgm:pt modelId="{3CD4B9C1-60E3-42CC-8624-4663F94D172E}">
      <dgm:prSet phldrT="[Text]"/>
      <dgm:spPr/>
      <dgm:t>
        <a:bodyPr/>
        <a:lstStyle/>
        <a:p>
          <a:r>
            <a:rPr lang="en-GB" dirty="0"/>
            <a:t>Evolve</a:t>
          </a:r>
        </a:p>
      </dgm:t>
    </dgm:pt>
    <dgm:pt modelId="{D81BDAE5-0D65-4BAC-BF04-835636A0CF06}" type="parTrans" cxnId="{864956B6-F805-4AD1-B58D-C4996D5B2B3F}">
      <dgm:prSet/>
      <dgm:spPr/>
      <dgm:t>
        <a:bodyPr/>
        <a:lstStyle/>
        <a:p>
          <a:endParaRPr lang="en-GB"/>
        </a:p>
      </dgm:t>
    </dgm:pt>
    <dgm:pt modelId="{6F0FAA62-17CF-4528-A0EB-1246839564ED}" type="sibTrans" cxnId="{864956B6-F805-4AD1-B58D-C4996D5B2B3F}">
      <dgm:prSet/>
      <dgm:spPr/>
      <dgm:t>
        <a:bodyPr/>
        <a:lstStyle/>
        <a:p>
          <a:endParaRPr lang="en-GB"/>
        </a:p>
      </dgm:t>
    </dgm:pt>
    <dgm:pt modelId="{DBE59482-5954-4A2D-A3FE-0AD276E005C4}">
      <dgm:prSet phldrT="[Text]"/>
      <dgm:spPr/>
      <dgm:t>
        <a:bodyPr/>
        <a:lstStyle/>
        <a:p>
          <a:r>
            <a:rPr lang="en-GB" dirty="0"/>
            <a:t>Educate</a:t>
          </a:r>
        </a:p>
      </dgm:t>
    </dgm:pt>
    <dgm:pt modelId="{A7752AD6-2F21-4264-A1C0-3AD03BB0EA02}" type="parTrans" cxnId="{9E34EA14-4AAE-4148-B5C1-87F470FE372C}">
      <dgm:prSet/>
      <dgm:spPr/>
      <dgm:t>
        <a:bodyPr/>
        <a:lstStyle/>
        <a:p>
          <a:endParaRPr lang="en-GB"/>
        </a:p>
      </dgm:t>
    </dgm:pt>
    <dgm:pt modelId="{DEDE099C-E000-4DC2-BC6C-7FF6A510C1F8}" type="sibTrans" cxnId="{9E34EA14-4AAE-4148-B5C1-87F470FE372C}">
      <dgm:prSet/>
      <dgm:spPr/>
      <dgm:t>
        <a:bodyPr/>
        <a:lstStyle/>
        <a:p>
          <a:endParaRPr lang="en-GB"/>
        </a:p>
      </dgm:t>
    </dgm:pt>
    <dgm:pt modelId="{5B5D6E2E-84A3-41A3-BBBB-E9D343E0D069}" type="pres">
      <dgm:prSet presAssocID="{E619D811-1DC4-408C-BAE4-390891EC39F1}" presName="compositeShape" presStyleCnt="0">
        <dgm:presLayoutVars>
          <dgm:chMax val="7"/>
          <dgm:dir/>
          <dgm:resizeHandles val="exact"/>
        </dgm:presLayoutVars>
      </dgm:prSet>
      <dgm:spPr/>
    </dgm:pt>
    <dgm:pt modelId="{FBF32830-2040-43D8-964C-60B617632CF9}" type="pres">
      <dgm:prSet presAssocID="{E619D811-1DC4-408C-BAE4-390891EC39F1}" presName="wedge1" presStyleLbl="node1" presStyleIdx="0" presStyleCnt="3"/>
      <dgm:spPr/>
    </dgm:pt>
    <dgm:pt modelId="{4BD719BC-4C68-41F9-A774-CA1D0648B59B}" type="pres">
      <dgm:prSet presAssocID="{E619D811-1DC4-408C-BAE4-390891EC39F1}" presName="dummy1a" presStyleCnt="0"/>
      <dgm:spPr/>
    </dgm:pt>
    <dgm:pt modelId="{7ED0E7DE-6CE1-4E7A-BE11-295BA9B2169A}" type="pres">
      <dgm:prSet presAssocID="{E619D811-1DC4-408C-BAE4-390891EC39F1}" presName="dummy1b" presStyleCnt="0"/>
      <dgm:spPr/>
    </dgm:pt>
    <dgm:pt modelId="{25090A88-3B37-4316-843F-0467709D9043}" type="pres">
      <dgm:prSet presAssocID="{E619D811-1DC4-408C-BAE4-390891EC39F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FC7ABBC-E4E7-4105-9497-E506F6183A80}" type="pres">
      <dgm:prSet presAssocID="{E619D811-1DC4-408C-BAE4-390891EC39F1}" presName="wedge2" presStyleLbl="node1" presStyleIdx="1" presStyleCnt="3"/>
      <dgm:spPr/>
    </dgm:pt>
    <dgm:pt modelId="{69A88BA0-80E8-4498-B623-34A810AFFFAC}" type="pres">
      <dgm:prSet presAssocID="{E619D811-1DC4-408C-BAE4-390891EC39F1}" presName="dummy2a" presStyleCnt="0"/>
      <dgm:spPr/>
    </dgm:pt>
    <dgm:pt modelId="{C0403020-CA66-4EB4-B2BC-17D9EA513AA1}" type="pres">
      <dgm:prSet presAssocID="{E619D811-1DC4-408C-BAE4-390891EC39F1}" presName="dummy2b" presStyleCnt="0"/>
      <dgm:spPr/>
    </dgm:pt>
    <dgm:pt modelId="{92A8B06A-1389-4262-BF47-FDB337C41799}" type="pres">
      <dgm:prSet presAssocID="{E619D811-1DC4-408C-BAE4-390891EC39F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5903554-A12B-4531-9DB3-D8BAA21FB420}" type="pres">
      <dgm:prSet presAssocID="{E619D811-1DC4-408C-BAE4-390891EC39F1}" presName="wedge3" presStyleLbl="node1" presStyleIdx="2" presStyleCnt="3" custScaleX="91245" custScaleY="95316"/>
      <dgm:spPr/>
    </dgm:pt>
    <dgm:pt modelId="{1C664502-B9F0-45EB-B931-193ADF8492C8}" type="pres">
      <dgm:prSet presAssocID="{E619D811-1DC4-408C-BAE4-390891EC39F1}" presName="dummy3a" presStyleCnt="0"/>
      <dgm:spPr/>
    </dgm:pt>
    <dgm:pt modelId="{8990586D-62AC-4F64-A346-A8B56EEECC55}" type="pres">
      <dgm:prSet presAssocID="{E619D811-1DC4-408C-BAE4-390891EC39F1}" presName="dummy3b" presStyleCnt="0"/>
      <dgm:spPr/>
    </dgm:pt>
    <dgm:pt modelId="{6BF0FA69-7DA7-4718-8B33-EC9BA95579A2}" type="pres">
      <dgm:prSet presAssocID="{E619D811-1DC4-408C-BAE4-390891EC39F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2700890D-D4E5-4AF1-AFF9-08DB54543EBC}" type="pres">
      <dgm:prSet presAssocID="{D4306D1D-CC3F-4B6E-9A2E-9F5B657B41F3}" presName="arrowWedge1" presStyleLbl="fgSibTrans2D1" presStyleIdx="0" presStyleCnt="3"/>
      <dgm:spPr/>
    </dgm:pt>
    <dgm:pt modelId="{8AB06D04-C318-433D-8627-AC8F9EFFFF93}" type="pres">
      <dgm:prSet presAssocID="{6F0FAA62-17CF-4528-A0EB-1246839564ED}" presName="arrowWedge2" presStyleLbl="fgSibTrans2D1" presStyleIdx="1" presStyleCnt="3"/>
      <dgm:spPr/>
    </dgm:pt>
    <dgm:pt modelId="{BA32D507-F80B-4D27-935C-367DB6DC472F}" type="pres">
      <dgm:prSet presAssocID="{DEDE099C-E000-4DC2-BC6C-7FF6A510C1F8}" presName="arrowWedge3" presStyleLbl="fgSibTrans2D1" presStyleIdx="2" presStyleCnt="3" custScaleX="91110" custScaleY="97095" custLinFactNeighborX="-2666" custLinFactNeighborY="43"/>
      <dgm:spPr/>
    </dgm:pt>
  </dgm:ptLst>
  <dgm:cxnLst>
    <dgm:cxn modelId="{F1CAD101-E008-405E-B34F-5010CB0D701C}" srcId="{E619D811-1DC4-408C-BAE4-390891EC39F1}" destId="{26D411CD-1491-4CE7-950A-D78DFBC57048}" srcOrd="0" destOrd="0" parTransId="{0C3B242D-EBE9-421A-B3EF-EE6FC73C0CDE}" sibTransId="{D4306D1D-CC3F-4B6E-9A2E-9F5B657B41F3}"/>
    <dgm:cxn modelId="{9E34EA14-4AAE-4148-B5C1-87F470FE372C}" srcId="{E619D811-1DC4-408C-BAE4-390891EC39F1}" destId="{DBE59482-5954-4A2D-A3FE-0AD276E005C4}" srcOrd="2" destOrd="0" parTransId="{A7752AD6-2F21-4264-A1C0-3AD03BB0EA02}" sibTransId="{DEDE099C-E000-4DC2-BC6C-7FF6A510C1F8}"/>
    <dgm:cxn modelId="{1FE1AD1D-F008-43E5-9A05-E917ACB19A96}" type="presOf" srcId="{26D411CD-1491-4CE7-950A-D78DFBC57048}" destId="{FBF32830-2040-43D8-964C-60B617632CF9}" srcOrd="0" destOrd="0" presId="urn:microsoft.com/office/officeart/2005/8/layout/cycle8"/>
    <dgm:cxn modelId="{57BA0236-1C16-4579-95B6-75736BB26700}" type="presOf" srcId="{DBE59482-5954-4A2D-A3FE-0AD276E005C4}" destId="{6BF0FA69-7DA7-4718-8B33-EC9BA95579A2}" srcOrd="1" destOrd="0" presId="urn:microsoft.com/office/officeart/2005/8/layout/cycle8"/>
    <dgm:cxn modelId="{63F38549-2A63-43A7-9751-ACB1109BD03A}" type="presOf" srcId="{DBE59482-5954-4A2D-A3FE-0AD276E005C4}" destId="{A5903554-A12B-4531-9DB3-D8BAA21FB420}" srcOrd="0" destOrd="0" presId="urn:microsoft.com/office/officeart/2005/8/layout/cycle8"/>
    <dgm:cxn modelId="{4945A762-7A9C-40A9-9DE0-5AF64D3CA8F8}" type="presOf" srcId="{26D411CD-1491-4CE7-950A-D78DFBC57048}" destId="{25090A88-3B37-4316-843F-0467709D9043}" srcOrd="1" destOrd="0" presId="urn:microsoft.com/office/officeart/2005/8/layout/cycle8"/>
    <dgm:cxn modelId="{66CE8994-4AA7-4614-8208-E8A4B2EF0833}" type="presOf" srcId="{3CD4B9C1-60E3-42CC-8624-4663F94D172E}" destId="{92A8B06A-1389-4262-BF47-FDB337C41799}" srcOrd="1" destOrd="0" presId="urn:microsoft.com/office/officeart/2005/8/layout/cycle8"/>
    <dgm:cxn modelId="{864956B6-F805-4AD1-B58D-C4996D5B2B3F}" srcId="{E619D811-1DC4-408C-BAE4-390891EC39F1}" destId="{3CD4B9C1-60E3-42CC-8624-4663F94D172E}" srcOrd="1" destOrd="0" parTransId="{D81BDAE5-0D65-4BAC-BF04-835636A0CF06}" sibTransId="{6F0FAA62-17CF-4528-A0EB-1246839564ED}"/>
    <dgm:cxn modelId="{2A8EB0BB-6191-4DDA-8E5B-141CAC4DF0F8}" type="presOf" srcId="{E619D811-1DC4-408C-BAE4-390891EC39F1}" destId="{5B5D6E2E-84A3-41A3-BBBB-E9D343E0D069}" srcOrd="0" destOrd="0" presId="urn:microsoft.com/office/officeart/2005/8/layout/cycle8"/>
    <dgm:cxn modelId="{3325F7D8-92E2-415A-9BCF-435B9C3CD83F}" type="presOf" srcId="{3CD4B9C1-60E3-42CC-8624-4663F94D172E}" destId="{FFC7ABBC-E4E7-4105-9497-E506F6183A80}" srcOrd="0" destOrd="0" presId="urn:microsoft.com/office/officeart/2005/8/layout/cycle8"/>
    <dgm:cxn modelId="{3E6B9513-BC78-46F8-9B26-DDF1F35E48C9}" type="presParOf" srcId="{5B5D6E2E-84A3-41A3-BBBB-E9D343E0D069}" destId="{FBF32830-2040-43D8-964C-60B617632CF9}" srcOrd="0" destOrd="0" presId="urn:microsoft.com/office/officeart/2005/8/layout/cycle8"/>
    <dgm:cxn modelId="{FD787A26-1845-4637-966A-7F42FE296D73}" type="presParOf" srcId="{5B5D6E2E-84A3-41A3-BBBB-E9D343E0D069}" destId="{4BD719BC-4C68-41F9-A774-CA1D0648B59B}" srcOrd="1" destOrd="0" presId="urn:microsoft.com/office/officeart/2005/8/layout/cycle8"/>
    <dgm:cxn modelId="{DE266824-81DA-43E2-9FC5-BF42CB35CE71}" type="presParOf" srcId="{5B5D6E2E-84A3-41A3-BBBB-E9D343E0D069}" destId="{7ED0E7DE-6CE1-4E7A-BE11-295BA9B2169A}" srcOrd="2" destOrd="0" presId="urn:microsoft.com/office/officeart/2005/8/layout/cycle8"/>
    <dgm:cxn modelId="{E074F916-5D7F-4712-B900-F4028A82084A}" type="presParOf" srcId="{5B5D6E2E-84A3-41A3-BBBB-E9D343E0D069}" destId="{25090A88-3B37-4316-843F-0467709D9043}" srcOrd="3" destOrd="0" presId="urn:microsoft.com/office/officeart/2005/8/layout/cycle8"/>
    <dgm:cxn modelId="{FD4FFBA7-2976-48FC-A9AB-8825891A2D3E}" type="presParOf" srcId="{5B5D6E2E-84A3-41A3-BBBB-E9D343E0D069}" destId="{FFC7ABBC-E4E7-4105-9497-E506F6183A80}" srcOrd="4" destOrd="0" presId="urn:microsoft.com/office/officeart/2005/8/layout/cycle8"/>
    <dgm:cxn modelId="{099E841A-1440-426E-BE81-E8C76B72DE01}" type="presParOf" srcId="{5B5D6E2E-84A3-41A3-BBBB-E9D343E0D069}" destId="{69A88BA0-80E8-4498-B623-34A810AFFFAC}" srcOrd="5" destOrd="0" presId="urn:microsoft.com/office/officeart/2005/8/layout/cycle8"/>
    <dgm:cxn modelId="{EC04D0F8-BE6C-4EF2-8A1B-71972A4C7BD9}" type="presParOf" srcId="{5B5D6E2E-84A3-41A3-BBBB-E9D343E0D069}" destId="{C0403020-CA66-4EB4-B2BC-17D9EA513AA1}" srcOrd="6" destOrd="0" presId="urn:microsoft.com/office/officeart/2005/8/layout/cycle8"/>
    <dgm:cxn modelId="{428235A8-AF7C-4A14-880C-9F55EEF79D5D}" type="presParOf" srcId="{5B5D6E2E-84A3-41A3-BBBB-E9D343E0D069}" destId="{92A8B06A-1389-4262-BF47-FDB337C41799}" srcOrd="7" destOrd="0" presId="urn:microsoft.com/office/officeart/2005/8/layout/cycle8"/>
    <dgm:cxn modelId="{B1309B06-5058-428B-8F67-ABA8A6C27027}" type="presParOf" srcId="{5B5D6E2E-84A3-41A3-BBBB-E9D343E0D069}" destId="{A5903554-A12B-4531-9DB3-D8BAA21FB420}" srcOrd="8" destOrd="0" presId="urn:microsoft.com/office/officeart/2005/8/layout/cycle8"/>
    <dgm:cxn modelId="{AF6E445A-42B7-4380-AC88-4F420397391B}" type="presParOf" srcId="{5B5D6E2E-84A3-41A3-BBBB-E9D343E0D069}" destId="{1C664502-B9F0-45EB-B931-193ADF8492C8}" srcOrd="9" destOrd="0" presId="urn:microsoft.com/office/officeart/2005/8/layout/cycle8"/>
    <dgm:cxn modelId="{DE630889-E560-42B2-97AC-F05507A0DAF4}" type="presParOf" srcId="{5B5D6E2E-84A3-41A3-BBBB-E9D343E0D069}" destId="{8990586D-62AC-4F64-A346-A8B56EEECC55}" srcOrd="10" destOrd="0" presId="urn:microsoft.com/office/officeart/2005/8/layout/cycle8"/>
    <dgm:cxn modelId="{BE75883C-BC81-4372-8BDB-0D9C985F4C49}" type="presParOf" srcId="{5B5D6E2E-84A3-41A3-BBBB-E9D343E0D069}" destId="{6BF0FA69-7DA7-4718-8B33-EC9BA95579A2}" srcOrd="11" destOrd="0" presId="urn:microsoft.com/office/officeart/2005/8/layout/cycle8"/>
    <dgm:cxn modelId="{E3FE4B82-8C03-423A-A9DD-32B2BD3BBC90}" type="presParOf" srcId="{5B5D6E2E-84A3-41A3-BBBB-E9D343E0D069}" destId="{2700890D-D4E5-4AF1-AFF9-08DB54543EBC}" srcOrd="12" destOrd="0" presId="urn:microsoft.com/office/officeart/2005/8/layout/cycle8"/>
    <dgm:cxn modelId="{579F8CC3-93A7-4E38-AFC3-8289AB86D23A}" type="presParOf" srcId="{5B5D6E2E-84A3-41A3-BBBB-E9D343E0D069}" destId="{8AB06D04-C318-433D-8627-AC8F9EFFFF93}" srcOrd="13" destOrd="0" presId="urn:microsoft.com/office/officeart/2005/8/layout/cycle8"/>
    <dgm:cxn modelId="{CD2D5610-D572-4FF3-8245-687F39A152E7}" type="presParOf" srcId="{5B5D6E2E-84A3-41A3-BBBB-E9D343E0D069}" destId="{BA32D507-F80B-4D27-935C-367DB6DC472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32830-2040-43D8-964C-60B617632CF9}">
      <dsp:nvSpPr>
        <dsp:cNvPr id="0" name=""/>
        <dsp:cNvSpPr/>
      </dsp:nvSpPr>
      <dsp:spPr>
        <a:xfrm>
          <a:off x="255938" y="138248"/>
          <a:ext cx="1786597" cy="1786597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Enable</a:t>
          </a:r>
        </a:p>
      </dsp:txBody>
      <dsp:txXfrm>
        <a:off x="1197518" y="516837"/>
        <a:ext cx="638070" cy="531725"/>
      </dsp:txXfrm>
    </dsp:sp>
    <dsp:sp modelId="{FFC7ABBC-E4E7-4105-9497-E506F6183A80}">
      <dsp:nvSpPr>
        <dsp:cNvPr id="0" name=""/>
        <dsp:cNvSpPr/>
      </dsp:nvSpPr>
      <dsp:spPr>
        <a:xfrm>
          <a:off x="219143" y="202055"/>
          <a:ext cx="1786597" cy="178659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Evolve</a:t>
          </a:r>
        </a:p>
      </dsp:txBody>
      <dsp:txXfrm>
        <a:off x="644523" y="1361217"/>
        <a:ext cx="957105" cy="467918"/>
      </dsp:txXfrm>
    </dsp:sp>
    <dsp:sp modelId="{A5903554-A12B-4531-9DB3-D8BAA21FB420}">
      <dsp:nvSpPr>
        <dsp:cNvPr id="0" name=""/>
        <dsp:cNvSpPr/>
      </dsp:nvSpPr>
      <dsp:spPr>
        <a:xfrm>
          <a:off x="260556" y="180090"/>
          <a:ext cx="1630181" cy="170291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Educate</a:t>
          </a:r>
        </a:p>
      </dsp:txBody>
      <dsp:txXfrm>
        <a:off x="449385" y="540946"/>
        <a:ext cx="582207" cy="506819"/>
      </dsp:txXfrm>
    </dsp:sp>
    <dsp:sp modelId="{2700890D-D4E5-4AF1-AFF9-08DB54543EBC}">
      <dsp:nvSpPr>
        <dsp:cNvPr id="0" name=""/>
        <dsp:cNvSpPr/>
      </dsp:nvSpPr>
      <dsp:spPr>
        <a:xfrm>
          <a:off x="145487" y="27649"/>
          <a:ext cx="2007795" cy="200779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06D04-C318-433D-8627-AC8F9EFFFF93}">
      <dsp:nvSpPr>
        <dsp:cNvPr id="0" name=""/>
        <dsp:cNvSpPr/>
      </dsp:nvSpPr>
      <dsp:spPr>
        <a:xfrm>
          <a:off x="108544" y="91343"/>
          <a:ext cx="2007795" cy="200779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2D507-F80B-4D27-935C-367DB6DC472F}">
      <dsp:nvSpPr>
        <dsp:cNvPr id="0" name=""/>
        <dsp:cNvSpPr/>
      </dsp:nvSpPr>
      <dsp:spPr>
        <a:xfrm>
          <a:off x="108896" y="58519"/>
          <a:ext cx="1829302" cy="194946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32830-2040-43D8-964C-60B617632CF9}">
      <dsp:nvSpPr>
        <dsp:cNvPr id="0" name=""/>
        <dsp:cNvSpPr/>
      </dsp:nvSpPr>
      <dsp:spPr>
        <a:xfrm>
          <a:off x="255938" y="138248"/>
          <a:ext cx="1786597" cy="1786597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Enable</a:t>
          </a:r>
        </a:p>
      </dsp:txBody>
      <dsp:txXfrm>
        <a:off x="1197518" y="516837"/>
        <a:ext cx="638070" cy="531725"/>
      </dsp:txXfrm>
    </dsp:sp>
    <dsp:sp modelId="{FFC7ABBC-E4E7-4105-9497-E506F6183A80}">
      <dsp:nvSpPr>
        <dsp:cNvPr id="0" name=""/>
        <dsp:cNvSpPr/>
      </dsp:nvSpPr>
      <dsp:spPr>
        <a:xfrm>
          <a:off x="219143" y="202055"/>
          <a:ext cx="1786597" cy="178659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Evolve</a:t>
          </a:r>
        </a:p>
      </dsp:txBody>
      <dsp:txXfrm>
        <a:off x="644523" y="1361217"/>
        <a:ext cx="957105" cy="467918"/>
      </dsp:txXfrm>
    </dsp:sp>
    <dsp:sp modelId="{A5903554-A12B-4531-9DB3-D8BAA21FB420}">
      <dsp:nvSpPr>
        <dsp:cNvPr id="0" name=""/>
        <dsp:cNvSpPr/>
      </dsp:nvSpPr>
      <dsp:spPr>
        <a:xfrm>
          <a:off x="260556" y="180090"/>
          <a:ext cx="1630181" cy="170291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Educate</a:t>
          </a:r>
        </a:p>
      </dsp:txBody>
      <dsp:txXfrm>
        <a:off x="449385" y="540946"/>
        <a:ext cx="582207" cy="506819"/>
      </dsp:txXfrm>
    </dsp:sp>
    <dsp:sp modelId="{2700890D-D4E5-4AF1-AFF9-08DB54543EBC}">
      <dsp:nvSpPr>
        <dsp:cNvPr id="0" name=""/>
        <dsp:cNvSpPr/>
      </dsp:nvSpPr>
      <dsp:spPr>
        <a:xfrm>
          <a:off x="145487" y="27649"/>
          <a:ext cx="2007795" cy="200779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06D04-C318-433D-8627-AC8F9EFFFF93}">
      <dsp:nvSpPr>
        <dsp:cNvPr id="0" name=""/>
        <dsp:cNvSpPr/>
      </dsp:nvSpPr>
      <dsp:spPr>
        <a:xfrm>
          <a:off x="108544" y="91343"/>
          <a:ext cx="2007795" cy="200779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2D507-F80B-4D27-935C-367DB6DC472F}">
      <dsp:nvSpPr>
        <dsp:cNvPr id="0" name=""/>
        <dsp:cNvSpPr/>
      </dsp:nvSpPr>
      <dsp:spPr>
        <a:xfrm>
          <a:off x="108896" y="58519"/>
          <a:ext cx="1829302" cy="194946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32830-2040-43D8-964C-60B617632CF9}">
      <dsp:nvSpPr>
        <dsp:cNvPr id="0" name=""/>
        <dsp:cNvSpPr/>
      </dsp:nvSpPr>
      <dsp:spPr>
        <a:xfrm>
          <a:off x="255938" y="138248"/>
          <a:ext cx="1786597" cy="1786597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Enable</a:t>
          </a:r>
        </a:p>
      </dsp:txBody>
      <dsp:txXfrm>
        <a:off x="1197518" y="516837"/>
        <a:ext cx="638070" cy="531725"/>
      </dsp:txXfrm>
    </dsp:sp>
    <dsp:sp modelId="{FFC7ABBC-E4E7-4105-9497-E506F6183A80}">
      <dsp:nvSpPr>
        <dsp:cNvPr id="0" name=""/>
        <dsp:cNvSpPr/>
      </dsp:nvSpPr>
      <dsp:spPr>
        <a:xfrm>
          <a:off x="219143" y="202055"/>
          <a:ext cx="1786597" cy="178659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Evolve</a:t>
          </a:r>
        </a:p>
      </dsp:txBody>
      <dsp:txXfrm>
        <a:off x="644523" y="1361217"/>
        <a:ext cx="957105" cy="467918"/>
      </dsp:txXfrm>
    </dsp:sp>
    <dsp:sp modelId="{A5903554-A12B-4531-9DB3-D8BAA21FB420}">
      <dsp:nvSpPr>
        <dsp:cNvPr id="0" name=""/>
        <dsp:cNvSpPr/>
      </dsp:nvSpPr>
      <dsp:spPr>
        <a:xfrm>
          <a:off x="260556" y="180090"/>
          <a:ext cx="1630181" cy="170291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Educate</a:t>
          </a:r>
        </a:p>
      </dsp:txBody>
      <dsp:txXfrm>
        <a:off x="449385" y="540946"/>
        <a:ext cx="582207" cy="506819"/>
      </dsp:txXfrm>
    </dsp:sp>
    <dsp:sp modelId="{2700890D-D4E5-4AF1-AFF9-08DB54543EBC}">
      <dsp:nvSpPr>
        <dsp:cNvPr id="0" name=""/>
        <dsp:cNvSpPr/>
      </dsp:nvSpPr>
      <dsp:spPr>
        <a:xfrm>
          <a:off x="145487" y="27649"/>
          <a:ext cx="2007795" cy="200779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06D04-C318-433D-8627-AC8F9EFFFF93}">
      <dsp:nvSpPr>
        <dsp:cNvPr id="0" name=""/>
        <dsp:cNvSpPr/>
      </dsp:nvSpPr>
      <dsp:spPr>
        <a:xfrm>
          <a:off x="108544" y="91343"/>
          <a:ext cx="2007795" cy="200779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2D507-F80B-4D27-935C-367DB6DC472F}">
      <dsp:nvSpPr>
        <dsp:cNvPr id="0" name=""/>
        <dsp:cNvSpPr/>
      </dsp:nvSpPr>
      <dsp:spPr>
        <a:xfrm>
          <a:off x="108896" y="58519"/>
          <a:ext cx="1829302" cy="194946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32830-2040-43D8-964C-60B617632CF9}">
      <dsp:nvSpPr>
        <dsp:cNvPr id="0" name=""/>
        <dsp:cNvSpPr/>
      </dsp:nvSpPr>
      <dsp:spPr>
        <a:xfrm>
          <a:off x="255938" y="138248"/>
          <a:ext cx="1786597" cy="1786597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Enable</a:t>
          </a:r>
        </a:p>
      </dsp:txBody>
      <dsp:txXfrm>
        <a:off x="1197518" y="516837"/>
        <a:ext cx="638070" cy="531725"/>
      </dsp:txXfrm>
    </dsp:sp>
    <dsp:sp modelId="{FFC7ABBC-E4E7-4105-9497-E506F6183A80}">
      <dsp:nvSpPr>
        <dsp:cNvPr id="0" name=""/>
        <dsp:cNvSpPr/>
      </dsp:nvSpPr>
      <dsp:spPr>
        <a:xfrm>
          <a:off x="219143" y="202055"/>
          <a:ext cx="1786597" cy="178659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Evolve</a:t>
          </a:r>
        </a:p>
      </dsp:txBody>
      <dsp:txXfrm>
        <a:off x="644523" y="1361217"/>
        <a:ext cx="957105" cy="467918"/>
      </dsp:txXfrm>
    </dsp:sp>
    <dsp:sp modelId="{A5903554-A12B-4531-9DB3-D8BAA21FB420}">
      <dsp:nvSpPr>
        <dsp:cNvPr id="0" name=""/>
        <dsp:cNvSpPr/>
      </dsp:nvSpPr>
      <dsp:spPr>
        <a:xfrm>
          <a:off x="260556" y="180090"/>
          <a:ext cx="1630181" cy="170291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Educate</a:t>
          </a:r>
        </a:p>
      </dsp:txBody>
      <dsp:txXfrm>
        <a:off x="449385" y="540946"/>
        <a:ext cx="582207" cy="506819"/>
      </dsp:txXfrm>
    </dsp:sp>
    <dsp:sp modelId="{2700890D-D4E5-4AF1-AFF9-08DB54543EBC}">
      <dsp:nvSpPr>
        <dsp:cNvPr id="0" name=""/>
        <dsp:cNvSpPr/>
      </dsp:nvSpPr>
      <dsp:spPr>
        <a:xfrm>
          <a:off x="145487" y="27649"/>
          <a:ext cx="2007795" cy="200779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06D04-C318-433D-8627-AC8F9EFFFF93}">
      <dsp:nvSpPr>
        <dsp:cNvPr id="0" name=""/>
        <dsp:cNvSpPr/>
      </dsp:nvSpPr>
      <dsp:spPr>
        <a:xfrm>
          <a:off x="108544" y="91343"/>
          <a:ext cx="2007795" cy="200779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2D507-F80B-4D27-935C-367DB6DC472F}">
      <dsp:nvSpPr>
        <dsp:cNvPr id="0" name=""/>
        <dsp:cNvSpPr/>
      </dsp:nvSpPr>
      <dsp:spPr>
        <a:xfrm>
          <a:off x="108896" y="58519"/>
          <a:ext cx="1829302" cy="194946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32830-2040-43D8-964C-60B617632CF9}">
      <dsp:nvSpPr>
        <dsp:cNvPr id="0" name=""/>
        <dsp:cNvSpPr/>
      </dsp:nvSpPr>
      <dsp:spPr>
        <a:xfrm>
          <a:off x="255938" y="138248"/>
          <a:ext cx="1786597" cy="1786597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Enable</a:t>
          </a:r>
        </a:p>
      </dsp:txBody>
      <dsp:txXfrm>
        <a:off x="1197518" y="516837"/>
        <a:ext cx="638070" cy="531725"/>
      </dsp:txXfrm>
    </dsp:sp>
    <dsp:sp modelId="{FFC7ABBC-E4E7-4105-9497-E506F6183A80}">
      <dsp:nvSpPr>
        <dsp:cNvPr id="0" name=""/>
        <dsp:cNvSpPr/>
      </dsp:nvSpPr>
      <dsp:spPr>
        <a:xfrm>
          <a:off x="219143" y="202055"/>
          <a:ext cx="1786597" cy="178659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Evolve</a:t>
          </a:r>
        </a:p>
      </dsp:txBody>
      <dsp:txXfrm>
        <a:off x="644523" y="1361217"/>
        <a:ext cx="957105" cy="467918"/>
      </dsp:txXfrm>
    </dsp:sp>
    <dsp:sp modelId="{A5903554-A12B-4531-9DB3-D8BAA21FB420}">
      <dsp:nvSpPr>
        <dsp:cNvPr id="0" name=""/>
        <dsp:cNvSpPr/>
      </dsp:nvSpPr>
      <dsp:spPr>
        <a:xfrm>
          <a:off x="260556" y="180090"/>
          <a:ext cx="1630181" cy="170291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Educate</a:t>
          </a:r>
        </a:p>
      </dsp:txBody>
      <dsp:txXfrm>
        <a:off x="449385" y="540946"/>
        <a:ext cx="582207" cy="506819"/>
      </dsp:txXfrm>
    </dsp:sp>
    <dsp:sp modelId="{2700890D-D4E5-4AF1-AFF9-08DB54543EBC}">
      <dsp:nvSpPr>
        <dsp:cNvPr id="0" name=""/>
        <dsp:cNvSpPr/>
      </dsp:nvSpPr>
      <dsp:spPr>
        <a:xfrm>
          <a:off x="145487" y="27649"/>
          <a:ext cx="2007795" cy="200779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06D04-C318-433D-8627-AC8F9EFFFF93}">
      <dsp:nvSpPr>
        <dsp:cNvPr id="0" name=""/>
        <dsp:cNvSpPr/>
      </dsp:nvSpPr>
      <dsp:spPr>
        <a:xfrm>
          <a:off x="108544" y="91343"/>
          <a:ext cx="2007795" cy="200779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2D507-F80B-4D27-935C-367DB6DC472F}">
      <dsp:nvSpPr>
        <dsp:cNvPr id="0" name=""/>
        <dsp:cNvSpPr/>
      </dsp:nvSpPr>
      <dsp:spPr>
        <a:xfrm>
          <a:off x="108896" y="58519"/>
          <a:ext cx="1829302" cy="194946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341" cy="345635"/>
          </a:xfrm>
          <a:prstGeom prst="rect">
            <a:avLst/>
          </a:prstGeom>
        </p:spPr>
        <p:txBody>
          <a:bodyPr vert="horz" lIns="59875" tIns="29937" rIns="59875" bIns="29937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857" y="0"/>
            <a:ext cx="4342340" cy="345635"/>
          </a:xfrm>
          <a:prstGeom prst="rect">
            <a:avLst/>
          </a:prstGeom>
        </p:spPr>
        <p:txBody>
          <a:bodyPr vert="horz" lIns="59875" tIns="29937" rIns="59875" bIns="29937" rtlCol="0"/>
          <a:lstStyle>
            <a:lvl1pPr algn="r">
              <a:defRPr sz="800"/>
            </a:lvl1pPr>
          </a:lstStyle>
          <a:p>
            <a:fld id="{84A057FC-6372-461E-AA33-4D7C07516109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9875" tIns="29937" rIns="59875" bIns="2993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241" y="3315235"/>
            <a:ext cx="8015819" cy="2711907"/>
          </a:xfrm>
          <a:prstGeom prst="rect">
            <a:avLst/>
          </a:prstGeom>
        </p:spPr>
        <p:txBody>
          <a:bodyPr vert="horz" lIns="59875" tIns="29937" rIns="59875" bIns="2993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528"/>
            <a:ext cx="4342341" cy="345635"/>
          </a:xfrm>
          <a:prstGeom prst="rect">
            <a:avLst/>
          </a:prstGeom>
        </p:spPr>
        <p:txBody>
          <a:bodyPr vert="horz" lIns="59875" tIns="29937" rIns="59875" bIns="29937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857" y="6542528"/>
            <a:ext cx="4342340" cy="345635"/>
          </a:xfrm>
          <a:prstGeom prst="rect">
            <a:avLst/>
          </a:prstGeom>
        </p:spPr>
        <p:txBody>
          <a:bodyPr vert="horz" lIns="59875" tIns="29937" rIns="59875" bIns="29937" rtlCol="0" anchor="b"/>
          <a:lstStyle>
            <a:lvl1pPr algn="r">
              <a:defRPr sz="800"/>
            </a:lvl1pPr>
          </a:lstStyle>
          <a:p>
            <a:fld id="{E10D035E-1548-44B0-B5D4-4500CB6A5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3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D035E-1548-44B0-B5D4-4500CB6A59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508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D035E-1548-44B0-B5D4-4500CB6A59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777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D035E-1548-44B0-B5D4-4500CB6A59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413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D035E-1548-44B0-B5D4-4500CB6A59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477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D035E-1548-44B0-B5D4-4500CB6A59F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484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D035E-1548-44B0-B5D4-4500CB6A59F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087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D035E-1548-44B0-B5D4-4500CB6A59F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653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11605500" y="0"/>
            <a:ext cx="7398220" cy="10692130"/>
          </a:xfrm>
          <a:custGeom>
            <a:avLst/>
            <a:gdLst/>
            <a:ahLst/>
            <a:cxnLst/>
            <a:rect l="l" t="t" r="r" b="b"/>
            <a:pathLst>
              <a:path w="5886450" h="10692130">
                <a:moveTo>
                  <a:pt x="0" y="0"/>
                </a:moveTo>
                <a:lnTo>
                  <a:pt x="0" y="10692003"/>
                </a:lnTo>
                <a:lnTo>
                  <a:pt x="5885980" y="10692003"/>
                </a:lnTo>
                <a:lnTo>
                  <a:pt x="5885980" y="0"/>
                </a:lnTo>
                <a:lnTo>
                  <a:pt x="0" y="0"/>
                </a:lnTo>
                <a:close/>
              </a:path>
            </a:pathLst>
          </a:custGeom>
          <a:solidFill>
            <a:srgbClr val="13ADDD">
              <a:alpha val="45882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45067" y="3751726"/>
            <a:ext cx="14320179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851547" y="5988304"/>
            <a:ext cx="1330721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8364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8364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50516" y="2459482"/>
            <a:ext cx="82694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790311" y="2459482"/>
            <a:ext cx="82694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8364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59813" y="4345726"/>
            <a:ext cx="6090687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28364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0516" y="2459482"/>
            <a:ext cx="171092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463507" y="9944862"/>
            <a:ext cx="60833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50516" y="9944862"/>
            <a:ext cx="43723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687426" y="9944862"/>
            <a:ext cx="43723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image" Target="../media/image6.wmf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12" Type="http://schemas.openxmlformats.org/officeDocument/2006/relationships/oleObject" Target="../embeddings/oleObject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5.wmf"/><Relationship Id="rId5" Type="http://schemas.openxmlformats.org/officeDocument/2006/relationships/diagramLayout" Target="../diagrams/layout5.xml"/><Relationship Id="rId10" Type="http://schemas.openxmlformats.org/officeDocument/2006/relationships/oleObject" Target="../embeddings/oleObject2.bin"/><Relationship Id="rId4" Type="http://schemas.openxmlformats.org/officeDocument/2006/relationships/diagramData" Target="../diagrams/data5.xml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713956" y="5586526"/>
            <a:ext cx="1515615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6675" algn="ctr">
              <a:spcBef>
                <a:spcPts val="100"/>
              </a:spcBef>
              <a:spcAft>
                <a:spcPts val="600"/>
              </a:spcAft>
            </a:pPr>
            <a:r>
              <a:rPr lang="en-GB" dirty="0">
                <a:solidFill>
                  <a:srgbClr val="7030A0"/>
                </a:solidFill>
              </a:rPr>
              <a:t>Delivering with ABC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76956" y="8013700"/>
            <a:ext cx="54864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pc="150" dirty="0">
                <a:solidFill>
                  <a:srgbClr val="FFFFFF"/>
                </a:solidFill>
                <a:latin typeface="Tahoma"/>
                <a:cs typeface="Tahoma"/>
              </a:rPr>
              <a:t>Innovative, experienced, benefits driven IT Consulting business focused on driving client success through the implementation of the Keystone solution.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2BC415-FDF9-426D-8E6E-B132A3A92B56}"/>
              </a:ext>
            </a:extLst>
          </p:cNvPr>
          <p:cNvSpPr/>
          <p:nvPr/>
        </p:nvSpPr>
        <p:spPr>
          <a:xfrm>
            <a:off x="18953956" y="-152400"/>
            <a:ext cx="76200" cy="10909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25DD9B4-519E-4BB4-8455-0175A2126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56" y="2037483"/>
            <a:ext cx="10143557" cy="4528417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DD2633A1-ABDC-4FA4-A8F0-A327DCCBC654}"/>
              </a:ext>
            </a:extLst>
          </p:cNvPr>
          <p:cNvSpPr txBox="1">
            <a:spLocks/>
          </p:cNvSpPr>
          <p:nvPr/>
        </p:nvSpPr>
        <p:spPr>
          <a:xfrm>
            <a:off x="3998912" y="6622272"/>
            <a:ext cx="14859000" cy="12105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7686675" algn="ctr">
              <a:spcBef>
                <a:spcPts val="100"/>
              </a:spcBef>
              <a:spcAft>
                <a:spcPts val="600"/>
              </a:spcAft>
            </a:pPr>
            <a:r>
              <a:rPr lang="en-GB" sz="3600" kern="0" dirty="0">
                <a:solidFill>
                  <a:srgbClr val="7030A0"/>
                </a:solidFill>
              </a:rPr>
              <a:t>Introduction </a:t>
            </a:r>
          </a:p>
          <a:p>
            <a:pPr marL="7686675" algn="ctr">
              <a:spcBef>
                <a:spcPts val="100"/>
              </a:spcBef>
              <a:spcAft>
                <a:spcPts val="600"/>
              </a:spcAft>
            </a:pPr>
            <a:r>
              <a:rPr lang="en-GB" sz="3600" kern="0" dirty="0">
                <a:solidFill>
                  <a:srgbClr val="7030A0"/>
                </a:solidFill>
              </a:rPr>
              <a:t>October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95AFE6E-7A88-4B77-840C-A21B62CFE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6" y="181242"/>
            <a:ext cx="4930140" cy="2200977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A0E2F3F8-5C5C-4300-95F1-DBEADD61816F}"/>
              </a:ext>
            </a:extLst>
          </p:cNvPr>
          <p:cNvSpPr/>
          <p:nvPr/>
        </p:nvSpPr>
        <p:spPr>
          <a:xfrm>
            <a:off x="445756" y="10129875"/>
            <a:ext cx="18000000" cy="0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326340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FD7ADBBC-BBA2-4A52-AC14-93C9DF64FEF6}"/>
              </a:ext>
            </a:extLst>
          </p:cNvPr>
          <p:cNvSpPr txBox="1"/>
          <p:nvPr/>
        </p:nvSpPr>
        <p:spPr>
          <a:xfrm>
            <a:off x="11181556" y="1460500"/>
            <a:ext cx="72390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en-GB" sz="4000" spc="-15" dirty="0">
                <a:solidFill>
                  <a:srgbClr val="00B0F0"/>
                </a:solidFill>
                <a:latin typeface="Verdana"/>
                <a:cs typeface="Verdana"/>
              </a:rPr>
              <a:t>Introduction</a:t>
            </a:r>
            <a:endParaRPr sz="3600" dirty="0">
              <a:solidFill>
                <a:srgbClr val="00B0F0"/>
              </a:solidFill>
              <a:latin typeface="Verdana"/>
              <a:cs typeface="Verdana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4B2687F-E68E-43A0-A054-C31F990351FD}"/>
              </a:ext>
            </a:extLst>
          </p:cNvPr>
          <p:cNvSpPr/>
          <p:nvPr/>
        </p:nvSpPr>
        <p:spPr>
          <a:xfrm>
            <a:off x="445756" y="2222499"/>
            <a:ext cx="18000000" cy="0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326340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859E6BF8-0B46-434F-82AB-0F9016C5C510}"/>
              </a:ext>
            </a:extLst>
          </p:cNvPr>
          <p:cNvSpPr txBox="1"/>
          <p:nvPr/>
        </p:nvSpPr>
        <p:spPr>
          <a:xfrm>
            <a:off x="9276556" y="10513988"/>
            <a:ext cx="1054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1000" spc="80" dirty="0">
                <a:solidFill>
                  <a:srgbClr val="6D6E71"/>
                </a:solidFill>
                <a:latin typeface="Tahoma"/>
                <a:cs typeface="Tahoma"/>
              </a:rPr>
              <a:t>5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EF4C5D-5F69-4AA1-908F-81D30F35F47D}"/>
              </a:ext>
            </a:extLst>
          </p:cNvPr>
          <p:cNvSpPr/>
          <p:nvPr/>
        </p:nvSpPr>
        <p:spPr>
          <a:xfrm>
            <a:off x="2022144" y="2961699"/>
            <a:ext cx="1357566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130E40"/>
                </a:solidFill>
                <a:latin typeface="+body"/>
              </a:rPr>
              <a:t>The traditional System Integrator model can be seen as outdated, costly, cumbersome and lengthy.</a:t>
            </a:r>
          </a:p>
          <a:p>
            <a:pPr algn="ctr"/>
            <a:endParaRPr lang="en-US" sz="2800" dirty="0">
              <a:solidFill>
                <a:srgbClr val="130E40"/>
              </a:solidFill>
              <a:latin typeface="+body"/>
              <a:cs typeface="Catamaran Black" panose="00000A00000000000000" pitchFamily="2" charset="0"/>
            </a:endParaRPr>
          </a:p>
          <a:p>
            <a:pPr algn="ctr"/>
            <a:r>
              <a:rPr lang="en-US" sz="2800" dirty="0">
                <a:solidFill>
                  <a:srgbClr val="130E40"/>
                </a:solidFill>
                <a:latin typeface="+body"/>
                <a:cs typeface="Catamaran Black" panose="00000A00000000000000" pitchFamily="2" charset="0"/>
              </a:rPr>
              <a:t>Tyro Transformation as a Service allows a more agile program approach with: </a:t>
            </a:r>
          </a:p>
          <a:p>
            <a:pPr algn="ctr"/>
            <a:endParaRPr lang="en-US" sz="2800" dirty="0">
              <a:solidFill>
                <a:srgbClr val="130E40"/>
              </a:solidFill>
              <a:latin typeface="+body"/>
              <a:cs typeface="Catamaran Black" panose="00000A00000000000000" pitchFamily="2" charset="0"/>
            </a:endParaRPr>
          </a:p>
          <a:p>
            <a:pPr algn="ctr"/>
            <a:r>
              <a:rPr lang="en-US" sz="2800" dirty="0">
                <a:solidFill>
                  <a:srgbClr val="130E40"/>
                </a:solidFill>
                <a:latin typeface="+body"/>
              </a:rPr>
              <a:t>Up to 75% quicker realisation. </a:t>
            </a:r>
          </a:p>
          <a:p>
            <a:pPr algn="ctr"/>
            <a:endParaRPr lang="en-US" sz="2800" dirty="0">
              <a:solidFill>
                <a:srgbClr val="130E40"/>
              </a:solidFill>
              <a:latin typeface="+body"/>
            </a:endParaRPr>
          </a:p>
          <a:p>
            <a:pPr algn="ctr"/>
            <a:r>
              <a:rPr lang="en-US" sz="2800" dirty="0">
                <a:solidFill>
                  <a:srgbClr val="130E40"/>
                </a:solidFill>
                <a:latin typeface="+body"/>
              </a:rPr>
              <a:t>Over 50% cost savings.</a:t>
            </a:r>
          </a:p>
          <a:p>
            <a:pPr algn="ctr"/>
            <a:endParaRPr lang="en-US" sz="2800" dirty="0">
              <a:solidFill>
                <a:srgbClr val="130E40"/>
              </a:solidFill>
              <a:latin typeface="+body"/>
            </a:endParaRPr>
          </a:p>
          <a:p>
            <a:pPr algn="ctr"/>
            <a:r>
              <a:rPr lang="en-US" sz="2800" dirty="0">
                <a:solidFill>
                  <a:srgbClr val="130E40"/>
                </a:solidFill>
                <a:latin typeface="+body"/>
              </a:rPr>
              <a:t>Delivery teams of only highly rated experts.</a:t>
            </a:r>
          </a:p>
          <a:p>
            <a:pPr algn="ctr"/>
            <a:endParaRPr lang="en-US" sz="2800" dirty="0">
              <a:solidFill>
                <a:srgbClr val="130E40"/>
              </a:solidFill>
              <a:latin typeface="+body"/>
            </a:endParaRPr>
          </a:p>
          <a:p>
            <a:pPr algn="ctr"/>
            <a:r>
              <a:rPr lang="en-US" sz="2800" dirty="0">
                <a:solidFill>
                  <a:srgbClr val="130E40"/>
                </a:solidFill>
                <a:latin typeface="+body"/>
              </a:rPr>
              <a:t>Project flexibility- roll on, roll off to meet demand and pay as you go</a:t>
            </a:r>
            <a:r>
              <a:rPr lang="en-US" sz="2000" dirty="0">
                <a:solidFill>
                  <a:srgbClr val="130E40"/>
                </a:solidFill>
                <a:latin typeface="+body"/>
              </a:rPr>
              <a:t>.</a:t>
            </a:r>
          </a:p>
          <a:p>
            <a:pPr algn="ctr"/>
            <a:endParaRPr lang="en-US" sz="2000" b="1" dirty="0">
              <a:solidFill>
                <a:srgbClr val="130E40"/>
              </a:solidFill>
            </a:endParaRPr>
          </a:p>
          <a:p>
            <a:pPr lvl="0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BAEBEB-5A67-D067-9B1D-C6C5943F36A0}"/>
              </a:ext>
            </a:extLst>
          </p:cNvPr>
          <p:cNvSpPr txBox="1"/>
          <p:nvPr/>
        </p:nvSpPr>
        <p:spPr>
          <a:xfrm>
            <a:off x="2931302" y="8488283"/>
            <a:ext cx="1046005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07F39"/>
                </a:solidFill>
              </a:rPr>
              <a:t>Control of your journey, save time and money, embrace Transformation as a Service.</a:t>
            </a:r>
            <a:endParaRPr lang="en-GB" sz="2400" b="1" dirty="0">
              <a:solidFill>
                <a:srgbClr val="F07F39"/>
              </a:solidFill>
              <a:latin typeface="+body"/>
            </a:endParaRPr>
          </a:p>
          <a:p>
            <a:endParaRPr lang="en-GB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20D5076-32DD-7219-C64F-4C2782951D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5398057"/>
              </p:ext>
            </p:extLst>
          </p:nvPr>
        </p:nvGraphicFramePr>
        <p:xfrm>
          <a:off x="13543756" y="5192596"/>
          <a:ext cx="2261680" cy="2126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6750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95AFE6E-7A88-4B77-840C-A21B62CFE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6" y="181242"/>
            <a:ext cx="4930140" cy="2200977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A0E2F3F8-5C5C-4300-95F1-DBEADD61816F}"/>
              </a:ext>
            </a:extLst>
          </p:cNvPr>
          <p:cNvSpPr/>
          <p:nvPr/>
        </p:nvSpPr>
        <p:spPr>
          <a:xfrm>
            <a:off x="445756" y="10129875"/>
            <a:ext cx="18000000" cy="0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326340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FD7ADBBC-BBA2-4A52-AC14-93C9DF64FEF6}"/>
              </a:ext>
            </a:extLst>
          </p:cNvPr>
          <p:cNvSpPr txBox="1"/>
          <p:nvPr/>
        </p:nvSpPr>
        <p:spPr>
          <a:xfrm>
            <a:off x="11181556" y="1460500"/>
            <a:ext cx="72390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en-GB" sz="4000" spc="-15" dirty="0">
                <a:solidFill>
                  <a:srgbClr val="00B0F0"/>
                </a:solidFill>
                <a:latin typeface="Verdana"/>
                <a:cs typeface="Verdana"/>
              </a:rPr>
              <a:t>Methodology</a:t>
            </a:r>
            <a:endParaRPr sz="3600" dirty="0">
              <a:solidFill>
                <a:srgbClr val="00B0F0"/>
              </a:solidFill>
              <a:latin typeface="Verdana"/>
              <a:cs typeface="Verdana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4B2687F-E68E-43A0-A054-C31F990351FD}"/>
              </a:ext>
            </a:extLst>
          </p:cNvPr>
          <p:cNvSpPr/>
          <p:nvPr/>
        </p:nvSpPr>
        <p:spPr>
          <a:xfrm>
            <a:off x="445756" y="2222499"/>
            <a:ext cx="18000000" cy="0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326340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859E6BF8-0B46-434F-82AB-0F9016C5C510}"/>
              </a:ext>
            </a:extLst>
          </p:cNvPr>
          <p:cNvSpPr txBox="1"/>
          <p:nvPr/>
        </p:nvSpPr>
        <p:spPr>
          <a:xfrm>
            <a:off x="9276556" y="10513988"/>
            <a:ext cx="1054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1000" spc="80" dirty="0">
                <a:solidFill>
                  <a:srgbClr val="6D6E71"/>
                </a:solidFill>
                <a:latin typeface="Tahoma"/>
                <a:cs typeface="Tahoma"/>
              </a:rPr>
              <a:t>5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766EB-4E15-FBA3-AF8A-829979B56C1E}"/>
              </a:ext>
            </a:extLst>
          </p:cNvPr>
          <p:cNvSpPr/>
          <p:nvPr/>
        </p:nvSpPr>
        <p:spPr>
          <a:xfrm>
            <a:off x="970756" y="2346623"/>
            <a:ext cx="16764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130E40"/>
                </a:solidFill>
                <a:latin typeface="+body"/>
              </a:rPr>
              <a:t>You can deliver transformation quickly within your organisation, but might need help in some areas;</a:t>
            </a:r>
          </a:p>
          <a:p>
            <a:pPr algn="ctr"/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algn="ctr"/>
            <a:r>
              <a:rPr lang="en-GB" sz="2800" dirty="0">
                <a:solidFill>
                  <a:srgbClr val="130E40"/>
                </a:solidFill>
                <a:latin typeface="+body"/>
              </a:rPr>
              <a:t>TaaS provides a Pay As You Go set of expert services in a model that suits your requirements and is driven by delivering value to your business</a:t>
            </a:r>
          </a:p>
          <a:p>
            <a:pPr algn="ctr"/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algn="ctr"/>
            <a:r>
              <a:rPr lang="en-GB" sz="2800" dirty="0">
                <a:solidFill>
                  <a:srgbClr val="130E40"/>
                </a:solidFill>
                <a:latin typeface="+body"/>
              </a:rPr>
              <a:t>We can provide the best expert resources, coach resources or provide the best service for you.</a:t>
            </a:r>
          </a:p>
          <a:p>
            <a:pPr lvl="0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7AB01A0-1085-4EB8-44F1-8244A73F7B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364009"/>
              </p:ext>
            </p:extLst>
          </p:nvPr>
        </p:nvGraphicFramePr>
        <p:xfrm>
          <a:off x="2875756" y="5041900"/>
          <a:ext cx="12568237" cy="499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2568320" imgH="4995720" progId="PBrush">
                  <p:embed/>
                </p:oleObj>
              </mc:Choice>
              <mc:Fallback>
                <p:oleObj name="Bitmap Image" r:id="rId4" imgW="12568320" imgH="4995720" progId="PBrush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7AB01A0-1085-4EB8-44F1-8244A73F7B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5756" y="5041900"/>
                        <a:ext cx="12568237" cy="4995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021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95AFE6E-7A88-4B77-840C-A21B62CFE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6" y="181242"/>
            <a:ext cx="4930140" cy="2200977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A0E2F3F8-5C5C-4300-95F1-DBEADD61816F}"/>
              </a:ext>
            </a:extLst>
          </p:cNvPr>
          <p:cNvSpPr/>
          <p:nvPr/>
        </p:nvSpPr>
        <p:spPr>
          <a:xfrm>
            <a:off x="445756" y="10129875"/>
            <a:ext cx="18000000" cy="0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326340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FD7ADBBC-BBA2-4A52-AC14-93C9DF64FEF6}"/>
              </a:ext>
            </a:extLst>
          </p:cNvPr>
          <p:cNvSpPr txBox="1"/>
          <p:nvPr/>
        </p:nvSpPr>
        <p:spPr>
          <a:xfrm>
            <a:off x="11181556" y="1460500"/>
            <a:ext cx="72390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en-GB" sz="4000" spc="-15" dirty="0">
                <a:solidFill>
                  <a:srgbClr val="00B0F0"/>
                </a:solidFill>
                <a:latin typeface="Verdana"/>
                <a:cs typeface="Verdana"/>
              </a:rPr>
              <a:t>Why OLX</a:t>
            </a:r>
            <a:endParaRPr sz="3600" dirty="0">
              <a:solidFill>
                <a:srgbClr val="00B0F0"/>
              </a:solidFill>
              <a:latin typeface="Verdana"/>
              <a:cs typeface="Verdana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4B2687F-E68E-43A0-A054-C31F990351FD}"/>
              </a:ext>
            </a:extLst>
          </p:cNvPr>
          <p:cNvSpPr/>
          <p:nvPr/>
        </p:nvSpPr>
        <p:spPr>
          <a:xfrm>
            <a:off x="445756" y="2222499"/>
            <a:ext cx="18000000" cy="0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326340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859E6BF8-0B46-434F-82AB-0F9016C5C510}"/>
              </a:ext>
            </a:extLst>
          </p:cNvPr>
          <p:cNvSpPr txBox="1"/>
          <p:nvPr/>
        </p:nvSpPr>
        <p:spPr>
          <a:xfrm>
            <a:off x="9276556" y="10513988"/>
            <a:ext cx="1054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1000" spc="80" dirty="0">
                <a:solidFill>
                  <a:srgbClr val="6D6E71"/>
                </a:solidFill>
                <a:latin typeface="Tahoma"/>
                <a:cs typeface="Tahoma"/>
              </a:rPr>
              <a:t>5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8F618C-835A-813F-C8F2-CE232AB045E0}"/>
              </a:ext>
            </a:extLst>
          </p:cNvPr>
          <p:cNvSpPr txBox="1"/>
          <p:nvPr/>
        </p:nvSpPr>
        <p:spPr>
          <a:xfrm>
            <a:off x="2726538" y="3195393"/>
            <a:ext cx="1359013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130E40"/>
                </a:solidFill>
                <a:latin typeface="+body"/>
              </a:rPr>
              <a:t>You know what you want and need some help achieving it.</a:t>
            </a: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130E40"/>
                </a:solidFill>
                <a:latin typeface="+body"/>
              </a:rPr>
              <a:t>You have in house capability and need additional expert help and coaching.</a:t>
            </a:r>
          </a:p>
          <a:p>
            <a:pPr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130E40"/>
                </a:solidFill>
                <a:latin typeface="+body"/>
              </a:rPr>
              <a:t>You are flexible, pragmatic and accessible – we are working for you, as part of your extended team.</a:t>
            </a:r>
          </a:p>
          <a:p>
            <a:pPr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130E40"/>
                </a:solidFill>
                <a:latin typeface="+body"/>
              </a:rPr>
              <a:t>You expect a high quality partner to help lead and deliver with you.</a:t>
            </a:r>
          </a:p>
          <a:p>
            <a:pPr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130E40"/>
                </a:solidFill>
                <a:latin typeface="+body"/>
              </a:rPr>
              <a:t>You do have a business culture that we understand and know out to complement it.</a:t>
            </a:r>
          </a:p>
          <a:p>
            <a:pPr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130E40"/>
                </a:solidFill>
                <a:latin typeface="+body"/>
              </a:rPr>
              <a:t>Your organisation is growing rapidly and is in the perfect place to benefit from this approach.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C2EBBC2-DE9D-EF62-0E27-F785259785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2333304"/>
              </p:ext>
            </p:extLst>
          </p:nvPr>
        </p:nvGraphicFramePr>
        <p:xfrm>
          <a:off x="16006476" y="5192596"/>
          <a:ext cx="2261680" cy="2126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68754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95AFE6E-7A88-4B77-840C-A21B62CFE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6" y="181242"/>
            <a:ext cx="4930140" cy="2200977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A0E2F3F8-5C5C-4300-95F1-DBEADD61816F}"/>
              </a:ext>
            </a:extLst>
          </p:cNvPr>
          <p:cNvSpPr/>
          <p:nvPr/>
        </p:nvSpPr>
        <p:spPr>
          <a:xfrm>
            <a:off x="445756" y="10129875"/>
            <a:ext cx="18000000" cy="0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326340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FD7ADBBC-BBA2-4A52-AC14-93C9DF64FEF6}"/>
              </a:ext>
            </a:extLst>
          </p:cNvPr>
          <p:cNvSpPr txBox="1"/>
          <p:nvPr/>
        </p:nvSpPr>
        <p:spPr>
          <a:xfrm>
            <a:off x="7066756" y="1460500"/>
            <a:ext cx="113538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en-GB" sz="4000" spc="-15" dirty="0">
                <a:solidFill>
                  <a:srgbClr val="00B0F0"/>
                </a:solidFill>
                <a:latin typeface="Verdana"/>
                <a:cs typeface="Verdana"/>
              </a:rPr>
              <a:t>Why is the right support function important</a:t>
            </a:r>
            <a:endParaRPr sz="3600" dirty="0">
              <a:solidFill>
                <a:srgbClr val="00B0F0"/>
              </a:solidFill>
              <a:latin typeface="Verdana"/>
              <a:cs typeface="Verdana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4B2687F-E68E-43A0-A054-C31F990351FD}"/>
              </a:ext>
            </a:extLst>
          </p:cNvPr>
          <p:cNvSpPr/>
          <p:nvPr/>
        </p:nvSpPr>
        <p:spPr>
          <a:xfrm>
            <a:off x="445756" y="2222499"/>
            <a:ext cx="18000000" cy="0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326340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859E6BF8-0B46-434F-82AB-0F9016C5C510}"/>
              </a:ext>
            </a:extLst>
          </p:cNvPr>
          <p:cNvSpPr txBox="1"/>
          <p:nvPr/>
        </p:nvSpPr>
        <p:spPr>
          <a:xfrm>
            <a:off x="9276556" y="10513988"/>
            <a:ext cx="1054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1000" spc="80" dirty="0">
                <a:solidFill>
                  <a:srgbClr val="6D6E71"/>
                </a:solidFill>
                <a:latin typeface="Tahoma"/>
                <a:cs typeface="Tahoma"/>
              </a:rPr>
              <a:t>5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8F618C-835A-813F-C8F2-CE232AB045E0}"/>
              </a:ext>
            </a:extLst>
          </p:cNvPr>
          <p:cNvSpPr txBox="1"/>
          <p:nvPr/>
        </p:nvSpPr>
        <p:spPr>
          <a:xfrm>
            <a:off x="2726538" y="3195393"/>
            <a:ext cx="1359013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130E40"/>
                </a:solidFill>
                <a:latin typeface="+body"/>
              </a:rPr>
              <a:t>You need to continue adding value to the business.</a:t>
            </a: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130E40"/>
                </a:solidFill>
                <a:latin typeface="+body"/>
              </a:rPr>
              <a:t>You need to continually evolve;</a:t>
            </a: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130E40"/>
                </a:solidFill>
                <a:latin typeface="+body"/>
              </a:rPr>
              <a:t>You operate in different global locations but want to drive consistency and efficiency;</a:t>
            </a: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130E40"/>
                </a:solidFill>
                <a:latin typeface="+body"/>
              </a:rPr>
              <a:t>You have mission critical solutions and processes that operate that help to operate the business;</a:t>
            </a: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130E40"/>
                </a:solidFill>
                <a:latin typeface="+body"/>
              </a:rPr>
              <a:t>You have invested significantly in business transformation activities and solutions;</a:t>
            </a: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130E40"/>
                </a:solidFill>
                <a:latin typeface="+body"/>
              </a:rPr>
              <a:t>You operate in a competitive environment;</a:t>
            </a: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F3B5A84-E852-BA1C-664B-F74380AF09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7153758"/>
              </p:ext>
            </p:extLst>
          </p:nvPr>
        </p:nvGraphicFramePr>
        <p:xfrm>
          <a:off x="16387476" y="5626473"/>
          <a:ext cx="2261680" cy="2126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57918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95AFE6E-7A88-4B77-840C-A21B62CFE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6" y="181242"/>
            <a:ext cx="4930140" cy="2200977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A0E2F3F8-5C5C-4300-95F1-DBEADD61816F}"/>
              </a:ext>
            </a:extLst>
          </p:cNvPr>
          <p:cNvSpPr/>
          <p:nvPr/>
        </p:nvSpPr>
        <p:spPr>
          <a:xfrm>
            <a:off x="445756" y="10129875"/>
            <a:ext cx="18000000" cy="0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326340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FD7ADBBC-BBA2-4A52-AC14-93C9DF64FEF6}"/>
              </a:ext>
            </a:extLst>
          </p:cNvPr>
          <p:cNvSpPr txBox="1"/>
          <p:nvPr/>
        </p:nvSpPr>
        <p:spPr>
          <a:xfrm>
            <a:off x="7066756" y="1460500"/>
            <a:ext cx="113538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en-GB" sz="4000" spc="-15" dirty="0">
                <a:solidFill>
                  <a:srgbClr val="00B0F0"/>
                </a:solidFill>
                <a:latin typeface="Verdana"/>
                <a:cs typeface="Verdana"/>
              </a:rPr>
              <a:t>Common mistakes</a:t>
            </a:r>
            <a:endParaRPr sz="3600" dirty="0">
              <a:solidFill>
                <a:srgbClr val="00B0F0"/>
              </a:solidFill>
              <a:latin typeface="Verdana"/>
              <a:cs typeface="Verdana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4B2687F-E68E-43A0-A054-C31F990351FD}"/>
              </a:ext>
            </a:extLst>
          </p:cNvPr>
          <p:cNvSpPr/>
          <p:nvPr/>
        </p:nvSpPr>
        <p:spPr>
          <a:xfrm>
            <a:off x="445756" y="2222499"/>
            <a:ext cx="18000000" cy="0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326340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859E6BF8-0B46-434F-82AB-0F9016C5C510}"/>
              </a:ext>
            </a:extLst>
          </p:cNvPr>
          <p:cNvSpPr txBox="1"/>
          <p:nvPr/>
        </p:nvSpPr>
        <p:spPr>
          <a:xfrm>
            <a:off x="9276556" y="10513988"/>
            <a:ext cx="1054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1000" spc="80" dirty="0">
                <a:solidFill>
                  <a:srgbClr val="6D6E71"/>
                </a:solidFill>
                <a:latin typeface="Tahoma"/>
                <a:cs typeface="Tahoma"/>
              </a:rPr>
              <a:t>5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8F618C-835A-813F-C8F2-CE232AB045E0}"/>
              </a:ext>
            </a:extLst>
          </p:cNvPr>
          <p:cNvSpPr txBox="1"/>
          <p:nvPr/>
        </p:nvSpPr>
        <p:spPr>
          <a:xfrm>
            <a:off x="1732756" y="2606612"/>
            <a:ext cx="151638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dirty="0">
                <a:solidFill>
                  <a:srgbClr val="130E40"/>
                </a:solidFill>
                <a:latin typeface="+body"/>
              </a:rPr>
              <a:t>Desktop Support</a:t>
            </a:r>
            <a:r>
              <a:rPr lang="en-GB" sz="2800" dirty="0">
                <a:solidFill>
                  <a:srgbClr val="130E40"/>
                </a:solidFill>
                <a:latin typeface="+body"/>
              </a:rPr>
              <a:t>: The support organisation is much more than IT Support and needs to cover all areas from Business Process Improvement to User and Data Management;</a:t>
            </a: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dirty="0">
                <a:solidFill>
                  <a:srgbClr val="130E40"/>
                </a:solidFill>
                <a:latin typeface="+body"/>
              </a:rPr>
              <a:t>Resource Strategically</a:t>
            </a:r>
            <a:r>
              <a:rPr lang="en-GB" sz="2800" dirty="0">
                <a:solidFill>
                  <a:srgbClr val="130E40"/>
                </a:solidFill>
                <a:latin typeface="+body"/>
              </a:rPr>
              <a:t>: Support staff may not be the implementation staff and it is important to ensure the correct blend of professionals who know how to support a business;</a:t>
            </a: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dirty="0">
                <a:solidFill>
                  <a:srgbClr val="130E40"/>
                </a:solidFill>
                <a:latin typeface="+body"/>
              </a:rPr>
              <a:t>Plan to Change: </a:t>
            </a:r>
            <a:r>
              <a:rPr lang="en-GB" sz="2800" dirty="0">
                <a:solidFill>
                  <a:srgbClr val="130E40"/>
                </a:solidFill>
                <a:latin typeface="+body"/>
              </a:rPr>
              <a:t>Change and Release management ensures that evolution can continue and benefit the business with little or no critical impact;</a:t>
            </a: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dirty="0">
                <a:solidFill>
                  <a:srgbClr val="130E40"/>
                </a:solidFill>
                <a:latin typeface="+body"/>
              </a:rPr>
              <a:t>Business Cost: </a:t>
            </a:r>
            <a:r>
              <a:rPr lang="en-GB" sz="2800" dirty="0">
                <a:solidFill>
                  <a:srgbClr val="130E40"/>
                </a:solidFill>
                <a:latin typeface="+body"/>
              </a:rPr>
              <a:t>Support is a set of services provided to the business that should be monitored and assessed continuously, to drive and add value to the business</a:t>
            </a: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F3B5A84-E852-BA1C-664B-F74380AF09A2}"/>
              </a:ext>
            </a:extLst>
          </p:cNvPr>
          <p:cNvGraphicFramePr/>
          <p:nvPr/>
        </p:nvGraphicFramePr>
        <p:xfrm>
          <a:off x="16387476" y="5626473"/>
          <a:ext cx="2261680" cy="2126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6467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95AFE6E-7A88-4B77-840C-A21B62CFE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6" y="181242"/>
            <a:ext cx="4930140" cy="2200977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A0E2F3F8-5C5C-4300-95F1-DBEADD61816F}"/>
              </a:ext>
            </a:extLst>
          </p:cNvPr>
          <p:cNvSpPr/>
          <p:nvPr/>
        </p:nvSpPr>
        <p:spPr>
          <a:xfrm>
            <a:off x="445756" y="10129875"/>
            <a:ext cx="18000000" cy="0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326340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FD7ADBBC-BBA2-4A52-AC14-93C9DF64FEF6}"/>
              </a:ext>
            </a:extLst>
          </p:cNvPr>
          <p:cNvSpPr txBox="1"/>
          <p:nvPr/>
        </p:nvSpPr>
        <p:spPr>
          <a:xfrm>
            <a:off x="7066756" y="1460500"/>
            <a:ext cx="113538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en-GB" sz="4000" spc="-15" dirty="0">
                <a:solidFill>
                  <a:srgbClr val="00B0F0"/>
                </a:solidFill>
                <a:latin typeface="Verdana"/>
                <a:cs typeface="Verdana"/>
              </a:rPr>
              <a:t>Models</a:t>
            </a:r>
            <a:endParaRPr sz="3600" dirty="0">
              <a:solidFill>
                <a:srgbClr val="00B0F0"/>
              </a:solidFill>
              <a:latin typeface="Verdana"/>
              <a:cs typeface="Verdana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4B2687F-E68E-43A0-A054-C31F990351FD}"/>
              </a:ext>
            </a:extLst>
          </p:cNvPr>
          <p:cNvSpPr/>
          <p:nvPr/>
        </p:nvSpPr>
        <p:spPr>
          <a:xfrm>
            <a:off x="445756" y="2222499"/>
            <a:ext cx="18000000" cy="0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326340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859E6BF8-0B46-434F-82AB-0F9016C5C510}"/>
              </a:ext>
            </a:extLst>
          </p:cNvPr>
          <p:cNvSpPr txBox="1"/>
          <p:nvPr/>
        </p:nvSpPr>
        <p:spPr>
          <a:xfrm>
            <a:off x="9276556" y="10513988"/>
            <a:ext cx="1054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1000" spc="80" dirty="0">
                <a:solidFill>
                  <a:srgbClr val="6D6E71"/>
                </a:solidFill>
                <a:latin typeface="Tahoma"/>
                <a:cs typeface="Tahoma"/>
              </a:rPr>
              <a:t>5</a:t>
            </a:r>
            <a:endParaRPr sz="1000" dirty="0">
              <a:latin typeface="Tahoma"/>
              <a:cs typeface="Tahoma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F3B5A84-E852-BA1C-664B-F74380AF09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3348606"/>
              </p:ext>
            </p:extLst>
          </p:nvPr>
        </p:nvGraphicFramePr>
        <p:xfrm>
          <a:off x="13010356" y="6261100"/>
          <a:ext cx="2261680" cy="2126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B7D4B8C-667C-2616-28C6-96AAC8DCFBDC}"/>
              </a:ext>
            </a:extLst>
          </p:cNvPr>
          <p:cNvSpPr txBox="1"/>
          <p:nvPr/>
        </p:nvSpPr>
        <p:spPr>
          <a:xfrm>
            <a:off x="894556" y="3195393"/>
            <a:ext cx="16687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130E40"/>
                </a:solidFill>
                <a:latin typeface="+body"/>
              </a:rPr>
              <a:t>We have significant experience in creating and improving support organisations both locally and globally;</a:t>
            </a: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130E40"/>
                </a:solidFill>
                <a:latin typeface="+body"/>
              </a:rPr>
              <a:t>It is important that the support model continues to help drive the benefits for the business case and we have a comprehensive model that focuses of people and process to ensure we help you have the best model that works for your requirements;</a:t>
            </a: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130E40"/>
              </a:solidFill>
              <a:latin typeface="+body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081C0A0B-D4D1-6AF7-94C5-49BA7DB0C9B2}"/>
              </a:ext>
            </a:extLst>
          </p:cNvPr>
          <p:cNvGrpSpPr>
            <a:grpSpLocks/>
          </p:cNvGrpSpPr>
          <p:nvPr/>
        </p:nvGrpSpPr>
        <p:grpSpPr bwMode="auto">
          <a:xfrm>
            <a:off x="2723225" y="5873049"/>
            <a:ext cx="3429131" cy="2677653"/>
            <a:chOff x="1131" y="1166"/>
            <a:chExt cx="4464" cy="3417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0CACB3DC-D9C1-043D-265F-B6BB60696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" y="1194"/>
              <a:ext cx="4435" cy="3389"/>
            </a:xfrm>
            <a:prstGeom prst="rect">
              <a:avLst/>
            </a:prstGeom>
            <a:solidFill>
              <a:srgbClr val="231F20">
                <a:alpha val="1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E967B88F-5A3B-442A-DFEA-D43C8A997A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1171"/>
              <a:ext cx="4203" cy="3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75BF6141-B860-E9B4-49FB-E0BC0CF8E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" y="1170"/>
              <a:ext cx="4203" cy="3159"/>
            </a:xfrm>
            <a:prstGeom prst="rect">
              <a:avLst/>
            </a:prstGeom>
            <a:noFill/>
            <a:ln w="4521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F61EB464-466A-7707-62F4-BEE5E49625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814310"/>
              </p:ext>
            </p:extLst>
          </p:nvPr>
        </p:nvGraphicFramePr>
        <p:xfrm>
          <a:off x="6936240" y="6321232"/>
          <a:ext cx="2412206" cy="188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0" imgW="6653160" imgH="5205240" progId="PBrush">
                  <p:embed/>
                </p:oleObj>
              </mc:Choice>
              <mc:Fallback>
                <p:oleObj name="Bitmap Image" r:id="rId10" imgW="6653160" imgH="5205240" progId="PBrush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F61EB464-466A-7707-62F4-BEE5E49625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36240" y="6321232"/>
                        <a:ext cx="2412206" cy="1887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rrow: Right 13">
            <a:extLst>
              <a:ext uri="{FF2B5EF4-FFF2-40B4-BE49-F238E27FC236}">
                <a16:creationId xmlns:a16="http://schemas.microsoft.com/office/drawing/2014/main" id="{3F184BDF-CA4E-0941-8686-47F6223884A6}"/>
              </a:ext>
            </a:extLst>
          </p:cNvPr>
          <p:cNvSpPr/>
          <p:nvPr/>
        </p:nvSpPr>
        <p:spPr>
          <a:xfrm>
            <a:off x="6304756" y="7113530"/>
            <a:ext cx="631484" cy="214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4F4C37E-E5B3-D266-9781-B5C06EACD5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902701"/>
              </p:ext>
            </p:extLst>
          </p:nvPr>
        </p:nvGraphicFramePr>
        <p:xfrm>
          <a:off x="10212753" y="6479326"/>
          <a:ext cx="1916905" cy="1574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2" imgW="10234440" imgH="3738600" progId="PBrush">
                  <p:embed/>
                </p:oleObj>
              </mc:Choice>
              <mc:Fallback>
                <p:oleObj name="Bitmap Image" r:id="rId12" imgW="10234440" imgH="3738600" progId="PBrush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4F4C37E-E5B3-D266-9781-B5C06EACD5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212753" y="6479326"/>
                        <a:ext cx="1916905" cy="1574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rrow: Right 15">
            <a:extLst>
              <a:ext uri="{FF2B5EF4-FFF2-40B4-BE49-F238E27FC236}">
                <a16:creationId xmlns:a16="http://schemas.microsoft.com/office/drawing/2014/main" id="{F942ADB8-BD2C-A4E2-6695-1A76AF02D147}"/>
              </a:ext>
            </a:extLst>
          </p:cNvPr>
          <p:cNvSpPr/>
          <p:nvPr/>
        </p:nvSpPr>
        <p:spPr>
          <a:xfrm>
            <a:off x="9445756" y="7157692"/>
            <a:ext cx="631484" cy="214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FEABB6A-1320-4EE1-AEDD-61C361D506ED}"/>
              </a:ext>
            </a:extLst>
          </p:cNvPr>
          <p:cNvSpPr/>
          <p:nvPr/>
        </p:nvSpPr>
        <p:spPr>
          <a:xfrm>
            <a:off x="12355511" y="7160899"/>
            <a:ext cx="631484" cy="214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39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95AFE6E-7A88-4B77-840C-A21B62CFE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6" y="181242"/>
            <a:ext cx="4930140" cy="2200977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A0E2F3F8-5C5C-4300-95F1-DBEADD61816F}"/>
              </a:ext>
            </a:extLst>
          </p:cNvPr>
          <p:cNvSpPr/>
          <p:nvPr/>
        </p:nvSpPr>
        <p:spPr>
          <a:xfrm>
            <a:off x="445756" y="10129875"/>
            <a:ext cx="18000000" cy="0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326340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FD7ADBBC-BBA2-4A52-AC14-93C9DF64FEF6}"/>
              </a:ext>
            </a:extLst>
          </p:cNvPr>
          <p:cNvSpPr txBox="1"/>
          <p:nvPr/>
        </p:nvSpPr>
        <p:spPr>
          <a:xfrm>
            <a:off x="7066756" y="1460500"/>
            <a:ext cx="113538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en-GB" sz="4000" spc="-15" dirty="0">
                <a:solidFill>
                  <a:srgbClr val="00B0F0"/>
                </a:solidFill>
                <a:latin typeface="Verdana"/>
                <a:cs typeface="Verdana"/>
              </a:rPr>
              <a:t>Common mistakes</a:t>
            </a:r>
            <a:endParaRPr sz="3600" dirty="0">
              <a:solidFill>
                <a:srgbClr val="00B0F0"/>
              </a:solidFill>
              <a:latin typeface="Verdana"/>
              <a:cs typeface="Verdana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4B2687F-E68E-43A0-A054-C31F990351FD}"/>
              </a:ext>
            </a:extLst>
          </p:cNvPr>
          <p:cNvSpPr/>
          <p:nvPr/>
        </p:nvSpPr>
        <p:spPr>
          <a:xfrm>
            <a:off x="445756" y="2222499"/>
            <a:ext cx="18000000" cy="0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326340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859E6BF8-0B46-434F-82AB-0F9016C5C510}"/>
              </a:ext>
            </a:extLst>
          </p:cNvPr>
          <p:cNvSpPr txBox="1"/>
          <p:nvPr/>
        </p:nvSpPr>
        <p:spPr>
          <a:xfrm>
            <a:off x="9276556" y="10513988"/>
            <a:ext cx="1054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1000" spc="80" dirty="0">
                <a:solidFill>
                  <a:srgbClr val="6D6E71"/>
                </a:solidFill>
                <a:latin typeface="Tahoma"/>
                <a:cs typeface="Tahoma"/>
              </a:rPr>
              <a:t>5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EF606E-1D66-311D-7F26-A5A8CCE7DE90}"/>
              </a:ext>
            </a:extLst>
          </p:cNvPr>
          <p:cNvSpPr/>
          <p:nvPr/>
        </p:nvSpPr>
        <p:spPr>
          <a:xfrm>
            <a:off x="1046956" y="2959612"/>
            <a:ext cx="11353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130E40"/>
                </a:solidFill>
                <a:latin typeface="+body"/>
              </a:rPr>
              <a:t>Creating a partnership to provide experts services delivering to your business outcomes we can help you with:</a:t>
            </a:r>
          </a:p>
          <a:p>
            <a:pPr marL="342900" lvl="0" indent="-342900" defTabSz="1827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130E40"/>
                </a:solidFill>
                <a:latin typeface="+body"/>
              </a:rPr>
              <a:t>Delivery Assurance</a:t>
            </a:r>
          </a:p>
          <a:p>
            <a:pPr marL="342900" lvl="0" indent="-342900" defTabSz="1827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130E40"/>
                </a:solidFill>
                <a:latin typeface="+body"/>
              </a:rPr>
              <a:t>Client and Account Management</a:t>
            </a:r>
          </a:p>
          <a:p>
            <a:pPr marL="342900" lvl="0" indent="-342900" defTabSz="1827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130E40"/>
                </a:solidFill>
                <a:latin typeface="+body"/>
              </a:rPr>
              <a:t>Programme and Project Management</a:t>
            </a:r>
          </a:p>
          <a:p>
            <a:pPr marL="342900" lvl="0" indent="-342900" defTabSz="1827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130E40"/>
                </a:solidFill>
                <a:latin typeface="+body"/>
              </a:rPr>
              <a:t>Architectural, Testing and Business Enablement Services</a:t>
            </a:r>
          </a:p>
          <a:p>
            <a:pPr marL="342900" lvl="0" indent="-342900" defTabSz="1827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130E40"/>
                </a:solidFill>
                <a:latin typeface="+body"/>
              </a:rPr>
              <a:t>Operating and Support Models</a:t>
            </a:r>
          </a:p>
          <a:p>
            <a:pPr marL="342900" lvl="0" indent="-342900" defTabSz="1827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rgbClr val="130E40"/>
              </a:solidFill>
              <a:latin typeface="+body"/>
            </a:endParaRPr>
          </a:p>
          <a:p>
            <a:pPr lvl="0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130E40"/>
                </a:solidFill>
                <a:latin typeface="+body"/>
              </a:rPr>
              <a:t>We will help assess your people and then work with you to coach and enable them to succeed in the future with out us. </a:t>
            </a:r>
          </a:p>
          <a:p>
            <a:pPr lvl="0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srgbClr val="130E40"/>
              </a:solidFill>
              <a:latin typeface="+body"/>
            </a:endParaRPr>
          </a:p>
          <a:p>
            <a:pPr lvl="0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130E40"/>
                </a:solidFill>
                <a:latin typeface="+body"/>
              </a:rPr>
              <a:t>We will work with you to develop and grow your internal practise capability and do so in a way that works for you and your clients.</a:t>
            </a:r>
          </a:p>
          <a:p>
            <a:pPr lvl="0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srgbClr val="130E40"/>
              </a:solidFill>
              <a:latin typeface="+body"/>
            </a:endParaRPr>
          </a:p>
          <a:p>
            <a:pPr lvl="0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130E40"/>
                </a:solidFill>
                <a:latin typeface="+body"/>
              </a:rPr>
              <a:t>We will work with you to transition to the model that works best for you!</a:t>
            </a:r>
          </a:p>
          <a:p>
            <a:pPr marL="342900" lvl="0" indent="-342900" defTabSz="1827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rgbClr val="130E40"/>
              </a:solidFill>
              <a:latin typeface="+body"/>
            </a:endParaRPr>
          </a:p>
          <a:p>
            <a:pPr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130E40"/>
                </a:solidFill>
                <a:latin typeface="+body"/>
              </a:rPr>
              <a:t>Our team led by Matthew Bennett, an inspirational and innovative transformation leader with over 20 years experience, who is a recognised industry expert in Delivery Management, will ensure you deliver excellence to your business and customers in a seamless and transparent way.</a:t>
            </a: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srgbClr val="130E40"/>
              </a:solidFill>
              <a:latin typeface="+body"/>
            </a:endParaRPr>
          </a:p>
          <a:p>
            <a:pPr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latin typeface="+body"/>
            </a:endParaRPr>
          </a:p>
          <a:p>
            <a:pPr lvl="0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2BBA8D-A4C7-95E8-7144-8750022F2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9556" y="3213100"/>
            <a:ext cx="1439845" cy="14115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ADF416-6A4D-44DF-50BB-4D88882BEA47}"/>
              </a:ext>
            </a:extLst>
          </p:cNvPr>
          <p:cNvSpPr/>
          <p:nvPr/>
        </p:nvSpPr>
        <p:spPr>
          <a:xfrm>
            <a:off x="12622720" y="5182672"/>
            <a:ext cx="45786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latin typeface="+body"/>
              </a:rPr>
              <a:t>Please do get in touch, we </a:t>
            </a:r>
            <a:r>
              <a:rPr lang="en-GB" sz="2000" dirty="0">
                <a:solidFill>
                  <a:srgbClr val="130E40"/>
                </a:solidFill>
                <a:latin typeface="+body"/>
              </a:rPr>
              <a:t>are excited about the opportunity to work with OLX and discuss how our models will help you.</a:t>
            </a:r>
            <a:endParaRPr lang="en-GB" sz="2000" dirty="0">
              <a:solidFill>
                <a:srgbClr val="130E40"/>
              </a:solidFill>
              <a:latin typeface="+mj-lt"/>
            </a:endParaRPr>
          </a:p>
          <a:p>
            <a:pPr lvl="0"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latin typeface="+body"/>
            </a:endParaRPr>
          </a:p>
          <a:p>
            <a:pPr lvl="0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714EA0-AF13-CAB9-9F12-51004A8FA9F7}"/>
              </a:ext>
            </a:extLst>
          </p:cNvPr>
          <p:cNvSpPr txBox="1"/>
          <p:nvPr/>
        </p:nvSpPr>
        <p:spPr>
          <a:xfrm>
            <a:off x="12740539" y="6322921"/>
            <a:ext cx="419049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130E40"/>
                </a:solidFill>
                <a:latin typeface="+body"/>
              </a:rPr>
              <a:t>Thank you,</a:t>
            </a:r>
            <a:endParaRPr lang="en-GB" sz="1800" dirty="0">
              <a:solidFill>
                <a:srgbClr val="130E40"/>
              </a:solidFill>
              <a:latin typeface="+mj-lt"/>
            </a:endParaRPr>
          </a:p>
          <a:p>
            <a:pPr algn="ctr"/>
            <a:endParaRPr lang="en-GB" sz="1800" b="1" dirty="0">
              <a:solidFill>
                <a:srgbClr val="130E40"/>
              </a:solidFill>
              <a:latin typeface="+mj-lt"/>
            </a:endParaRPr>
          </a:p>
          <a:p>
            <a:pPr algn="ctr"/>
            <a:r>
              <a:rPr lang="en-GB" sz="2000" b="1" dirty="0">
                <a:solidFill>
                  <a:srgbClr val="130E40"/>
                </a:solidFill>
                <a:latin typeface="+body"/>
              </a:rPr>
              <a:t>Matthew Bennett</a:t>
            </a:r>
          </a:p>
        </p:txBody>
      </p:sp>
    </p:spTree>
    <p:extLst>
      <p:ext uri="{BB962C8B-B14F-4D97-AF65-F5344CB8AC3E}">
        <p14:creationId xmlns:p14="http://schemas.microsoft.com/office/powerpoint/2010/main" val="357850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9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4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6E7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16915</TotalTime>
  <Words>728</Words>
  <Application>Microsoft Macintosh PowerPoint</Application>
  <PresentationFormat>Custom</PresentationFormat>
  <Paragraphs>111</Paragraphs>
  <Slides>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+body</vt:lpstr>
      <vt:lpstr>Arial</vt:lpstr>
      <vt:lpstr>Calibri</vt:lpstr>
      <vt:lpstr>Century Gothic</vt:lpstr>
      <vt:lpstr>Tahoma</vt:lpstr>
      <vt:lpstr>Verdana</vt:lpstr>
      <vt:lpstr>Office Theme</vt:lpstr>
      <vt:lpstr>Bitmap Image</vt:lpstr>
      <vt:lpstr>Delivering with ABC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Bitz and Batz</dc:title>
  <dc:creator>Matthew Bennett</dc:creator>
  <cp:lastModifiedBy>Malcolm Paice</cp:lastModifiedBy>
  <cp:revision>24</cp:revision>
  <cp:lastPrinted>2022-01-11T22:27:28Z</cp:lastPrinted>
  <dcterms:created xsi:type="dcterms:W3CDTF">2021-12-17T11:57:22Z</dcterms:created>
  <dcterms:modified xsi:type="dcterms:W3CDTF">2022-11-29T22:53:28Z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2021-12-16T00:00:00Z</vt:filetime>
  </property>
  <property fmtid="{D5CDD505-2E9C-101B-9397-08002B2CF9AE}" pid="3" name="Creator">
    <vt:lpwstr>Adobe InDesign 17.0 (Windows)</vt:lpwstr>
  </property>
  <property fmtid="{D5CDD505-2E9C-101B-9397-08002B2CF9AE}" pid="4" name="LastSaved">
    <vt:filetime>2021-12-17T00:00:00Z</vt:filetime>
  </property>
</Properties>
</file>