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952" r:id="rId1"/>
  </p:sldMasterIdLst>
  <p:notesMasterIdLst>
    <p:notesMasterId r:id="rId3"/>
  </p:notesMasterIdLst>
  <p:handoutMasterIdLst>
    <p:handoutMasterId r:id="rId4"/>
  </p:handoutMasterIdLst>
  <p:sldIdLst>
    <p:sldId id="2801" r:id="rId2"/>
  </p:sldIdLst>
  <p:sldSz cx="24377650" cy="13716000"/>
  <p:notesSz cx="6858000" cy="9144000"/>
  <p:defaultTextStyle>
    <a:defPPr>
      <a:defRPr lang="en-US"/>
    </a:defPPr>
    <a:lvl1pPr algn="l" defTabSz="1827213" rtl="0" eaLnBrk="0" fontAlgn="base" hangingPunct="0">
      <a:spcBef>
        <a:spcPct val="0"/>
      </a:spcBef>
      <a:spcAft>
        <a:spcPct val="0"/>
      </a:spcAft>
      <a:defRPr sz="3600" kern="1200">
        <a:solidFill>
          <a:schemeClr val="tx1"/>
        </a:solidFill>
        <a:latin typeface="Lato Light" pitchFamily="34" charset="0"/>
        <a:ea typeface="+mn-ea"/>
        <a:cs typeface="+mn-cs"/>
      </a:defRPr>
    </a:lvl1pPr>
    <a:lvl2pPr marL="912813" indent="-455613" algn="l" defTabSz="1827213" rtl="0" eaLnBrk="0" fontAlgn="base" hangingPunct="0">
      <a:spcBef>
        <a:spcPct val="0"/>
      </a:spcBef>
      <a:spcAft>
        <a:spcPct val="0"/>
      </a:spcAft>
      <a:defRPr sz="3600" kern="1200">
        <a:solidFill>
          <a:schemeClr val="tx1"/>
        </a:solidFill>
        <a:latin typeface="Lato Light" pitchFamily="34" charset="0"/>
        <a:ea typeface="+mn-ea"/>
        <a:cs typeface="+mn-cs"/>
      </a:defRPr>
    </a:lvl2pPr>
    <a:lvl3pPr marL="1827213" indent="-912813" algn="l" defTabSz="1827213" rtl="0" eaLnBrk="0" fontAlgn="base" hangingPunct="0">
      <a:spcBef>
        <a:spcPct val="0"/>
      </a:spcBef>
      <a:spcAft>
        <a:spcPct val="0"/>
      </a:spcAft>
      <a:defRPr sz="3600" kern="1200">
        <a:solidFill>
          <a:schemeClr val="tx1"/>
        </a:solidFill>
        <a:latin typeface="Lato Light" pitchFamily="34" charset="0"/>
        <a:ea typeface="+mn-ea"/>
        <a:cs typeface="+mn-cs"/>
      </a:defRPr>
    </a:lvl3pPr>
    <a:lvl4pPr marL="2741613" indent="-1370013" algn="l" defTabSz="1827213" rtl="0" eaLnBrk="0" fontAlgn="base" hangingPunct="0">
      <a:spcBef>
        <a:spcPct val="0"/>
      </a:spcBef>
      <a:spcAft>
        <a:spcPct val="0"/>
      </a:spcAft>
      <a:defRPr sz="3600" kern="1200">
        <a:solidFill>
          <a:schemeClr val="tx1"/>
        </a:solidFill>
        <a:latin typeface="Lato Light" pitchFamily="34" charset="0"/>
        <a:ea typeface="+mn-ea"/>
        <a:cs typeface="+mn-cs"/>
      </a:defRPr>
    </a:lvl4pPr>
    <a:lvl5pPr marL="3656013" indent="-1827213" algn="l" defTabSz="1827213" rtl="0" eaLnBrk="0" fontAlgn="base" hangingPunct="0">
      <a:spcBef>
        <a:spcPct val="0"/>
      </a:spcBef>
      <a:spcAft>
        <a:spcPct val="0"/>
      </a:spcAft>
      <a:defRPr sz="3600" kern="1200">
        <a:solidFill>
          <a:schemeClr val="tx1"/>
        </a:solidFill>
        <a:latin typeface="Lato Light" pitchFamily="34" charset="0"/>
        <a:ea typeface="+mn-ea"/>
        <a:cs typeface="+mn-cs"/>
      </a:defRPr>
    </a:lvl5pPr>
    <a:lvl6pPr marL="2286000" algn="l" defTabSz="914400" rtl="0" eaLnBrk="1" latinLnBrk="0" hangingPunct="1">
      <a:defRPr sz="3600" kern="1200">
        <a:solidFill>
          <a:schemeClr val="tx1"/>
        </a:solidFill>
        <a:latin typeface="Lato Light" pitchFamily="34" charset="0"/>
        <a:ea typeface="+mn-ea"/>
        <a:cs typeface="+mn-cs"/>
      </a:defRPr>
    </a:lvl6pPr>
    <a:lvl7pPr marL="2743200" algn="l" defTabSz="914400" rtl="0" eaLnBrk="1" latinLnBrk="0" hangingPunct="1">
      <a:defRPr sz="3600" kern="1200">
        <a:solidFill>
          <a:schemeClr val="tx1"/>
        </a:solidFill>
        <a:latin typeface="Lato Light" pitchFamily="34" charset="0"/>
        <a:ea typeface="+mn-ea"/>
        <a:cs typeface="+mn-cs"/>
      </a:defRPr>
    </a:lvl7pPr>
    <a:lvl8pPr marL="3200400" algn="l" defTabSz="914400" rtl="0" eaLnBrk="1" latinLnBrk="0" hangingPunct="1">
      <a:defRPr sz="3600" kern="1200">
        <a:solidFill>
          <a:schemeClr val="tx1"/>
        </a:solidFill>
        <a:latin typeface="Lato Light" pitchFamily="34" charset="0"/>
        <a:ea typeface="+mn-ea"/>
        <a:cs typeface="+mn-cs"/>
      </a:defRPr>
    </a:lvl8pPr>
    <a:lvl9pPr marL="3657600" algn="l" defTabSz="914400" rtl="0" eaLnBrk="1" latinLnBrk="0" hangingPunct="1">
      <a:defRPr sz="3600" kern="1200">
        <a:solidFill>
          <a:schemeClr val="tx1"/>
        </a:solidFill>
        <a:latin typeface="Lato Light" pitchFamily="34" charset="0"/>
        <a:ea typeface="+mn-ea"/>
        <a:cs typeface="+mn-cs"/>
      </a:defRPr>
    </a:lvl9pPr>
  </p:defaultTextStyle>
  <p:extLst>
    <p:ext uri="{EFAFB233-063F-42B5-8137-9DF3F51BA10A}">
      <p15:sldGuideLst xmlns:p15="http://schemas.microsoft.com/office/powerpoint/2012/main">
        <p15:guide id="1" orient="horz" pos="8136">
          <p15:clr>
            <a:srgbClr val="A4A3A4"/>
          </p15:clr>
        </p15:guide>
        <p15:guide id="2" orient="horz" pos="504">
          <p15:clr>
            <a:srgbClr val="A4A3A4"/>
          </p15:clr>
        </p15:guide>
        <p15:guide id="3" orient="horz" pos="4320">
          <p15:clr>
            <a:srgbClr val="A4A3A4"/>
          </p15:clr>
        </p15:guide>
        <p15:guide id="4" pos="14777">
          <p15:clr>
            <a:srgbClr val="A4A3A4"/>
          </p15:clr>
        </p15:guide>
        <p15:guide id="5" pos="557">
          <p15:clr>
            <a:srgbClr val="A4A3A4"/>
          </p15:clr>
        </p15:guide>
        <p15:guide id="6" pos="699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Пользователь Windows" initials="ПW" lastIdx="1" clrIdx="0">
    <p:extLst>
      <p:ext uri="{19B8F6BF-5375-455C-9EA6-DF929625EA0E}">
        <p15:presenceInfo xmlns:p15="http://schemas.microsoft.com/office/powerpoint/2012/main" userId="Пользователь Windows" providerId="None"/>
      </p:ext>
    </p:extLst>
  </p:cmAuthor>
  <p:cmAuthor id="2" name="Graeme Dent" initials="GD" lastIdx="7" clrIdx="1">
    <p:extLst>
      <p:ext uri="{19B8F6BF-5375-455C-9EA6-DF929625EA0E}">
        <p15:presenceInfo xmlns:p15="http://schemas.microsoft.com/office/powerpoint/2012/main" userId="a2ec2e16acd1285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DEDE"/>
    <a:srgbClr val="F0F0F0"/>
    <a:srgbClr val="00ADE6"/>
    <a:srgbClr val="F8F8F8"/>
    <a:srgbClr val="F9F9F9"/>
    <a:srgbClr val="F7F7F7"/>
    <a:srgbClr val="BB493C"/>
    <a:srgbClr val="80A5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20" autoAdjust="0"/>
    <p:restoredTop sz="96416" autoAdjust="0"/>
  </p:normalViewPr>
  <p:slideViewPr>
    <p:cSldViewPr snapToObjects="1">
      <p:cViewPr varScale="1">
        <p:scale>
          <a:sx n="64" d="100"/>
          <a:sy n="64" d="100"/>
        </p:scale>
        <p:origin x="520" y="176"/>
      </p:cViewPr>
      <p:guideLst>
        <p:guide orient="horz" pos="8136"/>
        <p:guide orient="horz" pos="504"/>
        <p:guide orient="horz" pos="4320"/>
        <p:guide pos="14777"/>
        <p:guide pos="557"/>
        <p:guide pos="6998"/>
      </p:guideLst>
    </p:cSldViewPr>
  </p:slideViewPr>
  <p:outlineViewPr>
    <p:cViewPr>
      <p:scale>
        <a:sx n="33" d="100"/>
        <a:sy n="33" d="100"/>
      </p:scale>
      <p:origin x="0" y="-2742"/>
    </p:cViewPr>
  </p:outlineViewPr>
  <p:notesTextViewPr>
    <p:cViewPr>
      <p:scale>
        <a:sx n="100" d="100"/>
        <a:sy n="100" d="100"/>
      </p:scale>
      <p:origin x="0" y="0"/>
    </p:cViewPr>
  </p:notesTextViewPr>
  <p:sorterViewPr>
    <p:cViewPr>
      <p:scale>
        <a:sx n="52" d="100"/>
        <a:sy n="52" d="100"/>
      </p:scale>
      <p:origin x="0" y="0"/>
    </p:cViewPr>
  </p:sorterViewPr>
  <p:notesViewPr>
    <p:cSldViewPr snapToObjects="1">
      <p:cViewPr varScale="1">
        <p:scale>
          <a:sx n="88" d="100"/>
          <a:sy n="88" d="100"/>
        </p:scale>
        <p:origin x="488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1828434" eaLnBrk="1" fontAlgn="auto" hangingPunct="1">
              <a:spcBef>
                <a:spcPts val="0"/>
              </a:spcBef>
              <a:spcAft>
                <a:spcPts val="0"/>
              </a:spcAft>
              <a:defRPr sz="1200">
                <a:latin typeface="+mn-lt"/>
              </a:defRPr>
            </a:lvl1pPr>
          </a:lstStyle>
          <a:p>
            <a:pPr>
              <a:defRPr/>
            </a:pPr>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1828434" eaLnBrk="1" fontAlgn="auto" hangingPunct="1">
              <a:spcBef>
                <a:spcPts val="0"/>
              </a:spcBef>
              <a:spcAft>
                <a:spcPts val="0"/>
              </a:spcAft>
              <a:defRPr sz="1200">
                <a:latin typeface="+mn-lt"/>
              </a:defRPr>
            </a:lvl1pPr>
          </a:lstStyle>
          <a:p>
            <a:pPr>
              <a:defRPr/>
            </a:pPr>
            <a:fld id="{A3908CAB-18D1-4856-A43D-D6B68E51C1A9}" type="datetimeFigureOut">
              <a:rPr lang="ru-RU"/>
              <a:pPr>
                <a:defRPr/>
              </a:pPr>
              <a:t>05.12.2022</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defTabSz="1828434" eaLnBrk="1" fontAlgn="auto" hangingPunct="1">
              <a:spcBef>
                <a:spcPts val="0"/>
              </a:spcBef>
              <a:spcAft>
                <a:spcPts val="0"/>
              </a:spcAft>
              <a:defRPr sz="1200">
                <a:latin typeface="+mn-lt"/>
              </a:defRPr>
            </a:lvl1pPr>
          </a:lstStyle>
          <a:p>
            <a:pPr>
              <a:defRPr/>
            </a:pPr>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35EAE6DB-E82E-4377-AE0F-D0B3BE59AD35}" type="slidenum">
              <a:rPr lang="ru-RU" altLang="ru-RU"/>
              <a:pPr>
                <a:defRPr/>
              </a:pPr>
              <a:t>‹#›</a:t>
            </a:fld>
            <a:endParaRPr lang="ru-RU" altLang="ru-RU"/>
          </a:p>
        </p:txBody>
      </p:sp>
    </p:spTree>
    <p:extLst>
      <p:ext uri="{BB962C8B-B14F-4D97-AF65-F5344CB8AC3E}">
        <p14:creationId xmlns:p14="http://schemas.microsoft.com/office/powerpoint/2010/main" val="39127448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1828434" eaLnBrk="1" fontAlgn="auto" hangingPunct="1">
              <a:spcBef>
                <a:spcPts val="0"/>
              </a:spcBef>
              <a:spcAft>
                <a:spcPts val="0"/>
              </a:spcAft>
              <a:defRPr sz="1200">
                <a:latin typeface="Calibri Ligh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1828434" eaLnBrk="1" fontAlgn="auto" hangingPunct="1">
              <a:spcBef>
                <a:spcPts val="0"/>
              </a:spcBef>
              <a:spcAft>
                <a:spcPts val="0"/>
              </a:spcAft>
              <a:defRPr sz="1200">
                <a:latin typeface="Calibri Light"/>
              </a:defRPr>
            </a:lvl1pPr>
          </a:lstStyle>
          <a:p>
            <a:pPr>
              <a:defRPr/>
            </a:pPr>
            <a:fld id="{A49E4EC9-73E2-4694-B0B4-8400B1233370}" type="datetimeFigureOut">
              <a:rPr lang="en-US"/>
              <a:pPr>
                <a:defRPr/>
              </a:pPr>
              <a:t>12/5/22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1828434" eaLnBrk="1" fontAlgn="auto" hangingPunct="1">
              <a:spcBef>
                <a:spcPts val="0"/>
              </a:spcBef>
              <a:spcAft>
                <a:spcPts val="0"/>
              </a:spcAft>
              <a:defRPr sz="1200">
                <a:latin typeface="Calibri Ligh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Light" pitchFamily="34" charset="0"/>
              </a:defRPr>
            </a:lvl1pPr>
          </a:lstStyle>
          <a:p>
            <a:pPr>
              <a:defRPr/>
            </a:pPr>
            <a:fld id="{E03A06C9-5463-4157-95AD-15011390AC3C}" type="slidenum">
              <a:rPr lang="en-US" altLang="ru-RU"/>
              <a:pPr>
                <a:defRPr/>
              </a:pPr>
              <a:t>‹#›</a:t>
            </a:fld>
            <a:endParaRPr lang="en-US" altLang="ru-RU"/>
          </a:p>
        </p:txBody>
      </p:sp>
    </p:spTree>
    <p:extLst>
      <p:ext uri="{BB962C8B-B14F-4D97-AF65-F5344CB8AC3E}">
        <p14:creationId xmlns:p14="http://schemas.microsoft.com/office/powerpoint/2010/main" val="1701723974"/>
      </p:ext>
    </p:extLst>
  </p:cSld>
  <p:clrMap bg1="lt1" tx1="dk1" bg2="lt2" tx2="dk2" accent1="accent1" accent2="accent2" accent3="accent3" accent4="accent4" accent5="accent5" accent6="accent6" hlink="hlink" folHlink="folHlink"/>
  <p:notesStyle>
    <a:lvl1pPr algn="l" defTabSz="912813" rtl="0" eaLnBrk="0" fontAlgn="base" hangingPunct="0">
      <a:spcBef>
        <a:spcPct val="30000"/>
      </a:spcBef>
      <a:spcAft>
        <a:spcPct val="0"/>
      </a:spcAft>
      <a:defRPr sz="2400" kern="1200">
        <a:solidFill>
          <a:schemeClr val="tx1"/>
        </a:solidFill>
        <a:latin typeface="Calibri Light"/>
        <a:ea typeface="+mn-ea"/>
        <a:cs typeface="+mn-cs"/>
      </a:defRPr>
    </a:lvl1pPr>
    <a:lvl2pPr marL="912813" algn="l" defTabSz="912813" rtl="0" eaLnBrk="0" fontAlgn="base" hangingPunct="0">
      <a:spcBef>
        <a:spcPct val="30000"/>
      </a:spcBef>
      <a:spcAft>
        <a:spcPct val="0"/>
      </a:spcAft>
      <a:defRPr sz="2400" kern="1200">
        <a:solidFill>
          <a:schemeClr val="tx1"/>
        </a:solidFill>
        <a:latin typeface="Calibri Light"/>
        <a:ea typeface="+mn-ea"/>
        <a:cs typeface="+mn-cs"/>
      </a:defRPr>
    </a:lvl2pPr>
    <a:lvl3pPr marL="1827213" algn="l" defTabSz="912813" rtl="0" eaLnBrk="0" fontAlgn="base" hangingPunct="0">
      <a:spcBef>
        <a:spcPct val="30000"/>
      </a:spcBef>
      <a:spcAft>
        <a:spcPct val="0"/>
      </a:spcAft>
      <a:defRPr sz="2400" kern="1200">
        <a:solidFill>
          <a:schemeClr val="tx1"/>
        </a:solidFill>
        <a:latin typeface="Calibri Light"/>
        <a:ea typeface="+mn-ea"/>
        <a:cs typeface="+mn-cs"/>
      </a:defRPr>
    </a:lvl3pPr>
    <a:lvl4pPr marL="2741613" algn="l" defTabSz="912813" rtl="0" eaLnBrk="0" fontAlgn="base" hangingPunct="0">
      <a:spcBef>
        <a:spcPct val="30000"/>
      </a:spcBef>
      <a:spcAft>
        <a:spcPct val="0"/>
      </a:spcAft>
      <a:defRPr sz="2400" kern="1200">
        <a:solidFill>
          <a:schemeClr val="tx1"/>
        </a:solidFill>
        <a:latin typeface="Calibri Light"/>
        <a:ea typeface="+mn-ea"/>
        <a:cs typeface="+mn-cs"/>
      </a:defRPr>
    </a:lvl4pPr>
    <a:lvl5pPr marL="3656013" algn="l" defTabSz="912813" rtl="0" eaLnBrk="0" fontAlgn="base" hangingPunct="0">
      <a:spcBef>
        <a:spcPct val="30000"/>
      </a:spcBef>
      <a:spcAft>
        <a:spcPct val="0"/>
      </a:spcAft>
      <a:defRPr sz="2400" kern="1200">
        <a:solidFill>
          <a:schemeClr val="tx1"/>
        </a:solidFill>
        <a:latin typeface="Calibri Light"/>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659175" y="-118752"/>
            <a:ext cx="25025183" cy="13847596"/>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337718" y="2372967"/>
            <a:ext cx="17692081" cy="8955866"/>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3517557" y="4151009"/>
            <a:ext cx="17355309" cy="3497458"/>
          </a:xfrm>
        </p:spPr>
        <p:txBody>
          <a:bodyPr bIns="0" anchor="b">
            <a:normAutofit/>
          </a:bodyPr>
          <a:lstStyle>
            <a:lvl1pPr algn="ctr">
              <a:lnSpc>
                <a:spcPct val="80000"/>
              </a:lnSpc>
              <a:defRPr sz="10797" spc="-300">
                <a:solidFill>
                  <a:srgbClr val="FFFEFF"/>
                </a:solidFill>
              </a:defRPr>
            </a:lvl1pPr>
          </a:lstStyle>
          <a:p>
            <a:r>
              <a:rPr lang="en-GB"/>
              <a:t>Click to edit Master title style</a:t>
            </a:r>
            <a:endParaRPr lang="en-US" dirty="0"/>
          </a:p>
        </p:txBody>
      </p:sp>
      <p:sp>
        <p:nvSpPr>
          <p:cNvPr id="3" name="Subtitle 2"/>
          <p:cNvSpPr>
            <a:spLocks noGrp="1"/>
          </p:cNvSpPr>
          <p:nvPr>
            <p:ph type="subTitle" idx="1"/>
          </p:nvPr>
        </p:nvSpPr>
        <p:spPr>
          <a:xfrm>
            <a:off x="3517559" y="7812533"/>
            <a:ext cx="17342337" cy="2645174"/>
          </a:xfrm>
        </p:spPr>
        <p:txBody>
          <a:bodyPr tIns="0">
            <a:normAutofit/>
          </a:bodyPr>
          <a:lstStyle>
            <a:lvl1pPr marL="0" indent="0" algn="ctr">
              <a:lnSpc>
                <a:spcPct val="100000"/>
              </a:lnSpc>
              <a:buNone/>
              <a:defRPr sz="3599" b="0">
                <a:solidFill>
                  <a:srgbClr val="FFFEFF"/>
                </a:solidFill>
              </a:defRPr>
            </a:lvl1pPr>
            <a:lvl2pPr marL="914171" indent="0" algn="ctr">
              <a:buNone/>
              <a:defRPr sz="3599"/>
            </a:lvl2pPr>
            <a:lvl3pPr marL="1828343" indent="0" algn="ctr">
              <a:buNone/>
              <a:defRPr sz="3599"/>
            </a:lvl3pPr>
            <a:lvl4pPr marL="2742514" indent="0" algn="ctr">
              <a:buNone/>
              <a:defRPr sz="3199"/>
            </a:lvl4pPr>
            <a:lvl5pPr marL="3656686" indent="0" algn="ctr">
              <a:buNone/>
              <a:defRPr sz="3199"/>
            </a:lvl5pPr>
            <a:lvl6pPr marL="4570857" indent="0" algn="ctr">
              <a:buNone/>
              <a:defRPr sz="3199"/>
            </a:lvl6pPr>
            <a:lvl7pPr marL="5485028" indent="0" algn="ctr">
              <a:buNone/>
              <a:defRPr sz="3199"/>
            </a:lvl7pPr>
            <a:lvl8pPr marL="6399200" indent="0" algn="ctr">
              <a:buNone/>
              <a:defRPr sz="3199"/>
            </a:lvl8pPr>
            <a:lvl9pPr marL="7313371" indent="0" algn="ctr">
              <a:buNone/>
              <a:defRPr sz="3199"/>
            </a:lvl9pPr>
          </a:lstStyle>
          <a:p>
            <a:r>
              <a:rPr lang="en-GB"/>
              <a:t>Click to edit Master subtitle style</a:t>
            </a:r>
            <a:endParaRPr lang="en-US" dirty="0"/>
          </a:p>
        </p:txBody>
      </p:sp>
      <p:sp>
        <p:nvSpPr>
          <p:cNvPr id="4" name="Date Placeholder 3"/>
          <p:cNvSpPr>
            <a:spLocks noGrp="1"/>
          </p:cNvSpPr>
          <p:nvPr>
            <p:ph type="dt" sz="half" idx="10"/>
          </p:nvPr>
        </p:nvSpPr>
        <p:spPr>
          <a:xfrm>
            <a:off x="1608925" y="640080"/>
            <a:ext cx="7313295" cy="640080"/>
          </a:xfrm>
        </p:spPr>
        <p:txBody>
          <a:bodyPr vert="horz" lIns="91440" tIns="45720" rIns="91440" bIns="45720" rtlCol="0" anchor="ctr"/>
          <a:lstStyle>
            <a:lvl1pPr>
              <a:defRPr lang="en-US"/>
            </a:lvl1pPr>
          </a:lstStyle>
          <a:p>
            <a:fld id="{48A87A34-81AB-432B-8DAE-1953F412C126}" type="datetimeFigureOut">
              <a:rPr lang="en-US" dirty="0"/>
              <a:pPr/>
              <a:t>12/5/22</a:t>
            </a:fld>
            <a:endParaRPr lang="en-US" dirty="0"/>
          </a:p>
        </p:txBody>
      </p:sp>
      <p:sp>
        <p:nvSpPr>
          <p:cNvPr id="5" name="Footer Placeholder 4"/>
          <p:cNvSpPr>
            <a:spLocks noGrp="1"/>
          </p:cNvSpPr>
          <p:nvPr>
            <p:ph type="ftr" sz="quarter" idx="11"/>
          </p:nvPr>
        </p:nvSpPr>
        <p:spPr>
          <a:xfrm>
            <a:off x="1608925" y="12454128"/>
            <a:ext cx="21171989" cy="64008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20934307" y="640080"/>
            <a:ext cx="1828324" cy="640080"/>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023467980"/>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834809" y="0"/>
            <a:ext cx="25161674" cy="13706476"/>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1599871" y="3399179"/>
            <a:ext cx="7347038" cy="6940842"/>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1776801" y="4699851"/>
            <a:ext cx="7000568" cy="4912882"/>
          </a:xfrm>
        </p:spPr>
        <p:txBody>
          <a:bodyPr/>
          <a:lstStyle>
            <a:lvl1pPr>
              <a:defRPr>
                <a:solidFill>
                  <a:srgbClr val="FFFEFF"/>
                </a:solidFil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10217305" y="1589438"/>
            <a:ext cx="12546802" cy="1051418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7907665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25161674" cy="13706476"/>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15433876" y="3399179"/>
            <a:ext cx="7347038" cy="6940842"/>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15610809" y="4699850"/>
            <a:ext cx="7000566" cy="4912884"/>
          </a:xfrm>
        </p:spPr>
        <p:txBody>
          <a:bodyPr vert="eaVert"/>
          <a:lstStyle>
            <a:lvl1pPr algn="l">
              <a:lnSpc>
                <a:spcPct val="80000"/>
              </a:lnSpc>
              <a:defRPr>
                <a:solidFill>
                  <a:srgbClr val="FFFEFF"/>
                </a:solidFil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1605076" y="1596889"/>
            <a:ext cx="12533979" cy="10514606"/>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1608925" y="640080"/>
            <a:ext cx="7313295" cy="640080"/>
          </a:xfrm>
        </p:spPr>
        <p:txBody>
          <a:bodyPr/>
          <a:lstStyle/>
          <a:p>
            <a:fld id="{48A87A34-81AB-432B-8DAE-1953F412C126}" type="datetimeFigureOut">
              <a:rPr lang="en-US" dirty="0"/>
              <a:t>12/5/22</a:t>
            </a:fld>
            <a:endParaRPr lang="en-US" dirty="0"/>
          </a:p>
        </p:txBody>
      </p:sp>
      <p:sp>
        <p:nvSpPr>
          <p:cNvPr id="5" name="Footer Placeholder 4"/>
          <p:cNvSpPr>
            <a:spLocks noGrp="1"/>
          </p:cNvSpPr>
          <p:nvPr>
            <p:ph type="ftr" sz="quarter" idx="11"/>
          </p:nvPr>
        </p:nvSpPr>
        <p:spPr>
          <a:xfrm>
            <a:off x="1608925" y="12454128"/>
            <a:ext cx="21171989" cy="640080"/>
          </a:xfrm>
        </p:spPr>
        <p:txBody>
          <a:bodyPr/>
          <a:lstStyle/>
          <a:p>
            <a:endParaRPr lang="en-US" dirty="0"/>
          </a:p>
        </p:txBody>
      </p:sp>
      <p:sp>
        <p:nvSpPr>
          <p:cNvPr id="6" name="Slide Number Placeholder 5"/>
          <p:cNvSpPr>
            <a:spLocks noGrp="1"/>
          </p:cNvSpPr>
          <p:nvPr>
            <p:ph type="sldNum" sz="quarter" idx="12"/>
          </p:nvPr>
        </p:nvSpPr>
        <p:spPr>
          <a:xfrm>
            <a:off x="20934307" y="640080"/>
            <a:ext cx="1828324" cy="640080"/>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995179725"/>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lide #31">
    <p:spTree>
      <p:nvGrpSpPr>
        <p:cNvPr id="1" name=""/>
        <p:cNvGrpSpPr/>
        <p:nvPr/>
      </p:nvGrpSpPr>
      <p:grpSpPr>
        <a:xfrm>
          <a:off x="0" y="0"/>
          <a:ext cx="0" cy="0"/>
          <a:chOff x="0" y="0"/>
          <a:chExt cx="0" cy="0"/>
        </a:xfrm>
      </p:grpSpPr>
    </p:spTree>
    <p:extLst>
      <p:ext uri="{BB962C8B-B14F-4D97-AF65-F5344CB8AC3E}">
        <p14:creationId xmlns:p14="http://schemas.microsoft.com/office/powerpoint/2010/main" val="95135"/>
      </p:ext>
    </p:extLst>
  </p:cSld>
  <p:clrMapOvr>
    <a:masterClrMapping/>
  </p:clrMapOvr>
  <p:transition spd="slow" advClick="0" advTm="1000">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834809" y="0"/>
            <a:ext cx="25161674" cy="13706476"/>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1599871" y="3399179"/>
            <a:ext cx="7347038" cy="6940842"/>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1776800" y="4699850"/>
            <a:ext cx="6996136" cy="4912884"/>
          </a:xfrm>
        </p:spPr>
        <p:txBody>
          <a:bodyPr/>
          <a:lstStyle>
            <a:lvl1pPr>
              <a:defRPr>
                <a:solidFill>
                  <a:srgbClr val="FFFEFF"/>
                </a:solidFill>
              </a:defRPr>
            </a:lvl1pPr>
          </a:lstStyle>
          <a:p>
            <a:r>
              <a:rPr lang="en-GB"/>
              <a:t>Click to edit Master title style</a:t>
            </a:r>
            <a:endParaRPr lang="en-US" dirty="0"/>
          </a:p>
        </p:txBody>
      </p:sp>
      <p:sp>
        <p:nvSpPr>
          <p:cNvPr id="3" name="Content Placeholder 2"/>
          <p:cNvSpPr>
            <a:spLocks noGrp="1"/>
          </p:cNvSpPr>
          <p:nvPr>
            <p:ph idx="1"/>
          </p:nvPr>
        </p:nvSpPr>
        <p:spPr>
          <a:xfrm>
            <a:off x="10234229" y="1606372"/>
            <a:ext cx="12560474" cy="10497244"/>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788112425"/>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659175" y="-118752"/>
            <a:ext cx="25025183" cy="13847596"/>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6517393" y="2372967"/>
            <a:ext cx="11329339" cy="8955866"/>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86690" y="4149460"/>
            <a:ext cx="10977589" cy="3378780"/>
          </a:xfrm>
        </p:spPr>
        <p:txBody>
          <a:bodyPr bIns="0" anchor="b">
            <a:normAutofit/>
          </a:bodyPr>
          <a:lstStyle>
            <a:lvl1pPr algn="ctr">
              <a:defRPr sz="8798">
                <a:solidFill>
                  <a:srgbClr val="FFFEFF"/>
                </a:solidFill>
              </a:defRPr>
            </a:lvl1pPr>
          </a:lstStyle>
          <a:p>
            <a:r>
              <a:rPr lang="en-GB"/>
              <a:t>Click to edit Master title style</a:t>
            </a:r>
            <a:endParaRPr lang="en-US" dirty="0"/>
          </a:p>
        </p:txBody>
      </p:sp>
      <p:sp>
        <p:nvSpPr>
          <p:cNvPr id="3" name="Text Placeholder 2"/>
          <p:cNvSpPr>
            <a:spLocks noGrp="1"/>
          </p:cNvSpPr>
          <p:nvPr>
            <p:ph type="body" idx="1"/>
          </p:nvPr>
        </p:nvSpPr>
        <p:spPr>
          <a:xfrm>
            <a:off x="6686689" y="7693702"/>
            <a:ext cx="10977587" cy="2767540"/>
          </a:xfrm>
        </p:spPr>
        <p:txBody>
          <a:bodyPr tIns="0">
            <a:normAutofit/>
          </a:bodyPr>
          <a:lstStyle>
            <a:lvl1pPr marL="0" indent="0" algn="ctr">
              <a:buNone/>
              <a:defRPr sz="3599">
                <a:solidFill>
                  <a:srgbClr val="FFFEFF"/>
                </a:solidFill>
              </a:defRPr>
            </a:lvl1pPr>
            <a:lvl2pPr marL="914171" indent="0">
              <a:buNone/>
              <a:defRPr sz="3599">
                <a:solidFill>
                  <a:schemeClr val="tx1">
                    <a:tint val="75000"/>
                  </a:schemeClr>
                </a:solidFill>
              </a:defRPr>
            </a:lvl2pPr>
            <a:lvl3pPr marL="1828343" indent="0">
              <a:buNone/>
              <a:defRPr sz="3599">
                <a:solidFill>
                  <a:schemeClr val="tx1">
                    <a:tint val="75000"/>
                  </a:schemeClr>
                </a:solidFill>
              </a:defRPr>
            </a:lvl3pPr>
            <a:lvl4pPr marL="2742514" indent="0">
              <a:buNone/>
              <a:defRPr sz="3199">
                <a:solidFill>
                  <a:schemeClr val="tx1">
                    <a:tint val="75000"/>
                  </a:schemeClr>
                </a:solidFill>
              </a:defRPr>
            </a:lvl4pPr>
            <a:lvl5pPr marL="3656686" indent="0">
              <a:buNone/>
              <a:defRPr sz="3199">
                <a:solidFill>
                  <a:schemeClr val="tx1">
                    <a:tint val="75000"/>
                  </a:schemeClr>
                </a:solidFill>
              </a:defRPr>
            </a:lvl5pPr>
            <a:lvl6pPr marL="4570857" indent="0">
              <a:buNone/>
              <a:defRPr sz="3199">
                <a:solidFill>
                  <a:schemeClr val="tx1">
                    <a:tint val="75000"/>
                  </a:schemeClr>
                </a:solidFill>
              </a:defRPr>
            </a:lvl6pPr>
            <a:lvl7pPr marL="5485028" indent="0">
              <a:buNone/>
              <a:defRPr sz="3199">
                <a:solidFill>
                  <a:schemeClr val="tx1">
                    <a:tint val="75000"/>
                  </a:schemeClr>
                </a:solidFill>
              </a:defRPr>
            </a:lvl7pPr>
            <a:lvl8pPr marL="6399200" indent="0">
              <a:buNone/>
              <a:defRPr sz="3199">
                <a:solidFill>
                  <a:schemeClr val="tx1">
                    <a:tint val="75000"/>
                  </a:schemeClr>
                </a:solidFill>
              </a:defRPr>
            </a:lvl8pPr>
            <a:lvl9pPr marL="7313371" indent="0">
              <a:buNone/>
              <a:defRPr sz="3199">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1608925" y="640080"/>
            <a:ext cx="7313295" cy="640080"/>
          </a:xfrm>
        </p:spPr>
        <p:txBody>
          <a:bodyPr/>
          <a:lstStyle/>
          <a:p>
            <a:fld id="{48A87A34-81AB-432B-8DAE-1953F412C126}" type="datetimeFigureOut">
              <a:rPr lang="en-US" dirty="0"/>
              <a:t>12/5/22</a:t>
            </a:fld>
            <a:endParaRPr lang="en-US" dirty="0"/>
          </a:p>
        </p:txBody>
      </p:sp>
      <p:sp>
        <p:nvSpPr>
          <p:cNvPr id="5" name="Footer Placeholder 4"/>
          <p:cNvSpPr>
            <a:spLocks noGrp="1"/>
          </p:cNvSpPr>
          <p:nvPr>
            <p:ph type="ftr" sz="quarter" idx="11"/>
          </p:nvPr>
        </p:nvSpPr>
        <p:spPr>
          <a:xfrm>
            <a:off x="1608925" y="12454128"/>
            <a:ext cx="21171989" cy="64008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20934307" y="640080"/>
            <a:ext cx="1828324" cy="640080"/>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569151112"/>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834809" y="0"/>
            <a:ext cx="25161674" cy="13706476"/>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1599871" y="3399179"/>
            <a:ext cx="7347038" cy="6940842"/>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1777537" y="4679339"/>
            <a:ext cx="6999833" cy="4940130"/>
          </a:xfrm>
        </p:spPr>
        <p:txBody>
          <a:bodyPr lIns="91440" tIns="91440" rIns="91440" bIns="91440"/>
          <a:lstStyle>
            <a:lvl1pPr>
              <a:defRPr>
                <a:solidFill>
                  <a:srgbClr val="FFFEFF"/>
                </a:solidFill>
              </a:defRPr>
            </a:lvl1pPr>
          </a:lstStyle>
          <a:p>
            <a:r>
              <a:rPr lang="en-GB"/>
              <a:t>Click to edit Master title style</a:t>
            </a:r>
            <a:endParaRPr lang="en-US" dirty="0"/>
          </a:p>
        </p:txBody>
      </p:sp>
      <p:sp>
        <p:nvSpPr>
          <p:cNvPr id="3" name="Content Placeholder 2"/>
          <p:cNvSpPr>
            <a:spLocks noGrp="1"/>
          </p:cNvSpPr>
          <p:nvPr>
            <p:ph sz="half" idx="1"/>
          </p:nvPr>
        </p:nvSpPr>
        <p:spPr>
          <a:xfrm>
            <a:off x="10239090" y="1606375"/>
            <a:ext cx="12535917" cy="476530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10234228" y="7344324"/>
            <a:ext cx="12540777" cy="476717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a:xfrm>
            <a:off x="1608925" y="640080"/>
            <a:ext cx="7313295" cy="640080"/>
          </a:xfrm>
        </p:spPr>
        <p:txBody>
          <a:bodyPr/>
          <a:lstStyle/>
          <a:p>
            <a:fld id="{48A87A34-81AB-432B-8DAE-1953F412C126}" type="datetimeFigureOut">
              <a:rPr lang="en-US" dirty="0"/>
              <a:t>12/5/22</a:t>
            </a:fld>
            <a:endParaRPr lang="en-US" dirty="0"/>
          </a:p>
        </p:txBody>
      </p:sp>
      <p:sp>
        <p:nvSpPr>
          <p:cNvPr id="6" name="Footer Placeholder 5"/>
          <p:cNvSpPr>
            <a:spLocks noGrp="1"/>
          </p:cNvSpPr>
          <p:nvPr>
            <p:ph type="ftr" sz="quarter" idx="11"/>
          </p:nvPr>
        </p:nvSpPr>
        <p:spPr>
          <a:xfrm>
            <a:off x="1608925" y="12454128"/>
            <a:ext cx="21171989" cy="640080"/>
          </a:xfrm>
        </p:spPr>
        <p:txBody>
          <a:bodyPr/>
          <a:lstStyle/>
          <a:p>
            <a:endParaRPr lang="en-US" dirty="0"/>
          </a:p>
        </p:txBody>
      </p:sp>
      <p:sp>
        <p:nvSpPr>
          <p:cNvPr id="7" name="Slide Number Placeholder 6"/>
          <p:cNvSpPr>
            <a:spLocks noGrp="1"/>
          </p:cNvSpPr>
          <p:nvPr>
            <p:ph type="sldNum" sz="quarter" idx="12"/>
          </p:nvPr>
        </p:nvSpPr>
        <p:spPr>
          <a:xfrm>
            <a:off x="20934307" y="640080"/>
            <a:ext cx="1828324" cy="640080"/>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94929913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834809" y="0"/>
            <a:ext cx="25161674" cy="13706476"/>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1599871" y="3399179"/>
            <a:ext cx="7347038" cy="6940842"/>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1777539" y="4727831"/>
            <a:ext cx="6999833" cy="4920994"/>
          </a:xfrm>
        </p:spPr>
        <p:txBody>
          <a:bodyPr lIns="91440" tIns="91440" rIns="91440" bIns="91440"/>
          <a:lstStyle>
            <a:lvl1pPr>
              <a:defRPr>
                <a:solidFill>
                  <a:srgbClr val="FFFEFF"/>
                </a:solidFill>
              </a:defRPr>
            </a:lvl1pPr>
          </a:lstStyle>
          <a:p>
            <a:r>
              <a:rPr lang="en-GB"/>
              <a:t>Click to edit Master title style</a:t>
            </a:r>
            <a:endParaRPr lang="en-US" dirty="0"/>
          </a:p>
        </p:txBody>
      </p:sp>
      <p:sp>
        <p:nvSpPr>
          <p:cNvPr id="3" name="Text Placeholder 2"/>
          <p:cNvSpPr>
            <a:spLocks noGrp="1"/>
          </p:cNvSpPr>
          <p:nvPr>
            <p:ph type="body" idx="1"/>
          </p:nvPr>
        </p:nvSpPr>
        <p:spPr>
          <a:xfrm>
            <a:off x="10247605" y="1606370"/>
            <a:ext cx="12526913" cy="1371600"/>
          </a:xfrm>
        </p:spPr>
        <p:txBody>
          <a:bodyPr anchor="ctr">
            <a:noAutofit/>
          </a:bodyPr>
          <a:lstStyle>
            <a:lvl1pPr marL="0" indent="0" algn="l">
              <a:lnSpc>
                <a:spcPct val="100000"/>
              </a:lnSpc>
              <a:buNone/>
              <a:defRPr sz="4399" b="0" cap="all" baseline="0">
                <a:solidFill>
                  <a:schemeClr val="accent1"/>
                </a:solidFill>
              </a:defRPr>
            </a:lvl1pPr>
            <a:lvl2pPr marL="914171" indent="0">
              <a:buNone/>
              <a:defRPr sz="3999" b="1"/>
            </a:lvl2pPr>
            <a:lvl3pPr marL="1828343" indent="0">
              <a:buNone/>
              <a:defRPr sz="3599" b="1"/>
            </a:lvl3pPr>
            <a:lvl4pPr marL="2742514" indent="0">
              <a:buNone/>
              <a:defRPr sz="3199" b="1"/>
            </a:lvl4pPr>
            <a:lvl5pPr marL="3656686" indent="0">
              <a:buNone/>
              <a:defRPr sz="3199" b="1"/>
            </a:lvl5pPr>
            <a:lvl6pPr marL="4570857" indent="0">
              <a:buNone/>
              <a:defRPr sz="3199" b="1"/>
            </a:lvl6pPr>
            <a:lvl7pPr marL="5485028" indent="0">
              <a:buNone/>
              <a:defRPr sz="3199" b="1"/>
            </a:lvl7pPr>
            <a:lvl8pPr marL="6399200" indent="0">
              <a:buNone/>
              <a:defRPr sz="3199" b="1"/>
            </a:lvl8pPr>
            <a:lvl9pPr marL="7313371" indent="0">
              <a:buNone/>
              <a:defRPr sz="3199" b="1"/>
            </a:lvl9pPr>
          </a:lstStyle>
          <a:p>
            <a:pPr lvl="0"/>
            <a:r>
              <a:rPr lang="en-GB"/>
              <a:t>Click to edit Master text styles</a:t>
            </a:r>
          </a:p>
        </p:txBody>
      </p:sp>
      <p:sp>
        <p:nvSpPr>
          <p:cNvPr id="4" name="Content Placeholder 3"/>
          <p:cNvSpPr>
            <a:spLocks noGrp="1"/>
          </p:cNvSpPr>
          <p:nvPr>
            <p:ph sz="half" idx="2"/>
          </p:nvPr>
        </p:nvSpPr>
        <p:spPr>
          <a:xfrm>
            <a:off x="10247941" y="2977971"/>
            <a:ext cx="12525437" cy="339370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10234640" y="7331774"/>
            <a:ext cx="12525565" cy="1371600"/>
          </a:xfrm>
        </p:spPr>
        <p:txBody>
          <a:bodyPr anchor="ctr">
            <a:noAutofit/>
          </a:bodyPr>
          <a:lstStyle>
            <a:lvl1pPr marL="0" indent="0" algn="l">
              <a:lnSpc>
                <a:spcPct val="100000"/>
              </a:lnSpc>
              <a:buNone/>
              <a:defRPr sz="4399" b="0" cap="all" baseline="0">
                <a:solidFill>
                  <a:schemeClr val="accent1"/>
                </a:solidFill>
              </a:defRPr>
            </a:lvl1pPr>
            <a:lvl2pPr marL="914171" indent="0">
              <a:buNone/>
              <a:defRPr sz="3999" b="1"/>
            </a:lvl2pPr>
            <a:lvl3pPr marL="1828343" indent="0">
              <a:buNone/>
              <a:defRPr sz="3599" b="1"/>
            </a:lvl3pPr>
            <a:lvl4pPr marL="2742514" indent="0">
              <a:buNone/>
              <a:defRPr sz="3199" b="1"/>
            </a:lvl4pPr>
            <a:lvl5pPr marL="3656686" indent="0">
              <a:buNone/>
              <a:defRPr sz="3199" b="1"/>
            </a:lvl5pPr>
            <a:lvl6pPr marL="4570857" indent="0">
              <a:buNone/>
              <a:defRPr sz="3199" b="1"/>
            </a:lvl6pPr>
            <a:lvl7pPr marL="5485028" indent="0">
              <a:buNone/>
              <a:defRPr sz="3199" b="1"/>
            </a:lvl7pPr>
            <a:lvl8pPr marL="6399200" indent="0">
              <a:buNone/>
              <a:defRPr sz="3199" b="1"/>
            </a:lvl8pPr>
            <a:lvl9pPr marL="7313371" indent="0">
              <a:buNone/>
              <a:defRPr sz="3199" b="1"/>
            </a:lvl9pPr>
          </a:lstStyle>
          <a:p>
            <a:pPr lvl="0"/>
            <a:r>
              <a:rPr lang="en-GB"/>
              <a:t>Click to edit Master text styles</a:t>
            </a:r>
          </a:p>
        </p:txBody>
      </p:sp>
      <p:sp>
        <p:nvSpPr>
          <p:cNvPr id="6" name="Content Placeholder 5"/>
          <p:cNvSpPr>
            <a:spLocks noGrp="1"/>
          </p:cNvSpPr>
          <p:nvPr>
            <p:ph sz="quarter" idx="4"/>
          </p:nvPr>
        </p:nvSpPr>
        <p:spPr>
          <a:xfrm>
            <a:off x="10234228" y="8703374"/>
            <a:ext cx="12527913" cy="340812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a:xfrm>
            <a:off x="1608925" y="640080"/>
            <a:ext cx="7313295" cy="640080"/>
          </a:xfrm>
        </p:spPr>
        <p:txBody>
          <a:bodyPr/>
          <a:lstStyle/>
          <a:p>
            <a:fld id="{48A87A34-81AB-432B-8DAE-1953F412C126}" type="datetimeFigureOut">
              <a:rPr lang="en-US" dirty="0"/>
              <a:t>12/5/22</a:t>
            </a:fld>
            <a:endParaRPr lang="en-US" dirty="0"/>
          </a:p>
        </p:txBody>
      </p:sp>
      <p:sp>
        <p:nvSpPr>
          <p:cNvPr id="8" name="Footer Placeholder 7"/>
          <p:cNvSpPr>
            <a:spLocks noGrp="1"/>
          </p:cNvSpPr>
          <p:nvPr>
            <p:ph type="ftr" sz="quarter" idx="11"/>
          </p:nvPr>
        </p:nvSpPr>
        <p:spPr>
          <a:xfrm>
            <a:off x="1608925" y="12454128"/>
            <a:ext cx="21171989" cy="640080"/>
          </a:xfrm>
        </p:spPr>
        <p:txBody>
          <a:bodyPr/>
          <a:lstStyle/>
          <a:p>
            <a:endParaRPr lang="en-US" dirty="0"/>
          </a:p>
        </p:txBody>
      </p:sp>
      <p:sp>
        <p:nvSpPr>
          <p:cNvPr id="9" name="Slide Number Placeholder 8"/>
          <p:cNvSpPr>
            <a:spLocks noGrp="1"/>
          </p:cNvSpPr>
          <p:nvPr>
            <p:ph type="sldNum" sz="quarter" idx="12"/>
          </p:nvPr>
        </p:nvSpPr>
        <p:spPr>
          <a:xfrm>
            <a:off x="20934307" y="640080"/>
            <a:ext cx="1828324" cy="640080"/>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636412785"/>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834809" y="0"/>
            <a:ext cx="25161674" cy="13706476"/>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1599871" y="3399179"/>
            <a:ext cx="7347038" cy="6940842"/>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1776801" y="4699850"/>
            <a:ext cx="7000568" cy="4912884"/>
          </a:xfrm>
        </p:spPr>
        <p:txBody>
          <a:bodyPr/>
          <a:lstStyle>
            <a:lvl1pPr>
              <a:defRPr>
                <a:solidFill>
                  <a:srgbClr val="FFFEFF"/>
                </a:solidFill>
              </a:defRPr>
            </a:lvl1p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12/5/22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416808785"/>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608925" y="640080"/>
            <a:ext cx="7313295" cy="640080"/>
          </a:xfrm>
        </p:spPr>
        <p:txBody>
          <a:bodyPr/>
          <a:lstStyle/>
          <a:p>
            <a:fld id="{48A87A34-81AB-432B-8DAE-1953F412C126}" type="datetimeFigureOut">
              <a:rPr lang="en-US" dirty="0"/>
              <a:t>12/5/22</a:t>
            </a:fld>
            <a:endParaRPr lang="en-US" dirty="0"/>
          </a:p>
        </p:txBody>
      </p:sp>
      <p:sp>
        <p:nvSpPr>
          <p:cNvPr id="3" name="Footer Placeholder 2"/>
          <p:cNvSpPr>
            <a:spLocks noGrp="1"/>
          </p:cNvSpPr>
          <p:nvPr>
            <p:ph type="ftr" sz="quarter" idx="11"/>
          </p:nvPr>
        </p:nvSpPr>
        <p:spPr>
          <a:xfrm>
            <a:off x="1608925" y="12454128"/>
            <a:ext cx="21171989" cy="640080"/>
          </a:xfrm>
        </p:spPr>
        <p:txBody>
          <a:bodyPr/>
          <a:lstStyle/>
          <a:p>
            <a:endParaRPr lang="en-US" dirty="0"/>
          </a:p>
        </p:txBody>
      </p:sp>
      <p:sp>
        <p:nvSpPr>
          <p:cNvPr id="4" name="Slide Number Placeholder 3"/>
          <p:cNvSpPr>
            <a:spLocks noGrp="1"/>
          </p:cNvSpPr>
          <p:nvPr>
            <p:ph type="sldNum" sz="quarter" idx="12"/>
          </p:nvPr>
        </p:nvSpPr>
        <p:spPr>
          <a:xfrm>
            <a:off x="20934307" y="640080"/>
            <a:ext cx="1828324" cy="640080"/>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190623634"/>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834809" y="0"/>
            <a:ext cx="25161674" cy="13706476"/>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1599871" y="3399179"/>
            <a:ext cx="7347038" cy="6940842"/>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1776800" y="4704052"/>
            <a:ext cx="7000570" cy="2446596"/>
          </a:xfrm>
        </p:spPr>
        <p:txBody>
          <a:bodyPr bIns="0" anchor="b">
            <a:noAutofit/>
          </a:bodyPr>
          <a:lstStyle>
            <a:lvl1pPr algn="ctr">
              <a:defRPr sz="6398">
                <a:solidFill>
                  <a:srgbClr val="FFFEFF"/>
                </a:solidFill>
              </a:defRPr>
            </a:lvl1pPr>
          </a:lstStyle>
          <a:p>
            <a:r>
              <a:rPr lang="en-GB"/>
              <a:t>Click to edit Master title style</a:t>
            </a:r>
            <a:endParaRPr lang="en-US" dirty="0"/>
          </a:p>
        </p:txBody>
      </p:sp>
      <p:sp>
        <p:nvSpPr>
          <p:cNvPr id="3" name="Content Placeholder 2"/>
          <p:cNvSpPr>
            <a:spLocks noGrp="1"/>
          </p:cNvSpPr>
          <p:nvPr>
            <p:ph idx="1"/>
          </p:nvPr>
        </p:nvSpPr>
        <p:spPr>
          <a:xfrm>
            <a:off x="10217305" y="1605618"/>
            <a:ext cx="12546802" cy="10499880"/>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776800" y="7160372"/>
            <a:ext cx="7000570" cy="2442328"/>
          </a:xfrm>
        </p:spPr>
        <p:txBody>
          <a:bodyPr/>
          <a:lstStyle>
            <a:lvl1pPr marL="0" indent="0" algn="ctr">
              <a:buNone/>
              <a:defRPr sz="3199">
                <a:solidFill>
                  <a:srgbClr val="FFFEFF"/>
                </a:solidFill>
              </a:defRPr>
            </a:lvl1pPr>
            <a:lvl2pPr marL="914171" indent="0">
              <a:buNone/>
              <a:defRPr sz="2799"/>
            </a:lvl2pPr>
            <a:lvl3pPr marL="1828343" indent="0">
              <a:buNone/>
              <a:defRPr sz="2399"/>
            </a:lvl3pPr>
            <a:lvl4pPr marL="2742514" indent="0">
              <a:buNone/>
              <a:defRPr sz="2000"/>
            </a:lvl4pPr>
            <a:lvl5pPr marL="3656686" indent="0">
              <a:buNone/>
              <a:defRPr sz="2000"/>
            </a:lvl5pPr>
            <a:lvl6pPr marL="4570857" indent="0">
              <a:buNone/>
              <a:defRPr sz="2000"/>
            </a:lvl6pPr>
            <a:lvl7pPr marL="5485028" indent="0">
              <a:buNone/>
              <a:defRPr sz="2000"/>
            </a:lvl7pPr>
            <a:lvl8pPr marL="6399200" indent="0">
              <a:buNone/>
              <a:defRPr sz="2000"/>
            </a:lvl8pPr>
            <a:lvl9pPr marL="7313371" indent="0">
              <a:buNone/>
              <a:defRPr sz="2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124610860"/>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659175" y="-118752"/>
            <a:ext cx="25025183" cy="13847596"/>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1610253" y="3396663"/>
            <a:ext cx="11879985" cy="6940842"/>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15083091" y="0"/>
            <a:ext cx="9294559" cy="13716000"/>
          </a:xfrm>
          <a:solidFill>
            <a:schemeClr val="bg1">
              <a:lumMod val="65000"/>
              <a:lumOff val="35000"/>
            </a:schemeClr>
          </a:solidFill>
          <a:ln w="9525" cap="sq">
            <a:noFill/>
            <a:miter lim="800000"/>
          </a:ln>
          <a:effectLst/>
        </p:spPr>
        <p:txBody>
          <a:bodyPr anchor="t"/>
          <a:lstStyle>
            <a:lvl1pPr marL="0" indent="0" algn="ctr">
              <a:buNone/>
              <a:defRPr sz="6398"/>
            </a:lvl1pPr>
            <a:lvl2pPr marL="914171" indent="0">
              <a:buNone/>
              <a:defRPr sz="5599"/>
            </a:lvl2pPr>
            <a:lvl3pPr marL="1828343" indent="0">
              <a:buNone/>
              <a:defRPr sz="4799"/>
            </a:lvl3pPr>
            <a:lvl4pPr marL="2742514" indent="0">
              <a:buNone/>
              <a:defRPr sz="3999"/>
            </a:lvl4pPr>
            <a:lvl5pPr marL="3656686" indent="0">
              <a:buNone/>
              <a:defRPr sz="3999"/>
            </a:lvl5pPr>
            <a:lvl6pPr marL="4570857" indent="0">
              <a:buNone/>
              <a:defRPr sz="3999"/>
            </a:lvl6pPr>
            <a:lvl7pPr marL="5485028" indent="0">
              <a:buNone/>
              <a:defRPr sz="3999"/>
            </a:lvl7pPr>
            <a:lvl8pPr marL="6399200" indent="0">
              <a:buNone/>
              <a:defRPr sz="3999"/>
            </a:lvl8pPr>
            <a:lvl9pPr marL="7313371" indent="0">
              <a:buNone/>
              <a:defRPr sz="3999"/>
            </a:lvl9pPr>
          </a:lstStyle>
          <a:p>
            <a:r>
              <a:rPr lang="en-GB"/>
              <a:t>Click icon to add picture</a:t>
            </a:r>
            <a:endParaRPr lang="en-US" dirty="0"/>
          </a:p>
        </p:txBody>
      </p:sp>
      <p:sp>
        <p:nvSpPr>
          <p:cNvPr id="2" name="Title 1"/>
          <p:cNvSpPr>
            <a:spLocks noGrp="1"/>
          </p:cNvSpPr>
          <p:nvPr>
            <p:ph type="title"/>
          </p:nvPr>
        </p:nvSpPr>
        <p:spPr>
          <a:xfrm>
            <a:off x="1770425" y="4720510"/>
            <a:ext cx="11550283" cy="2356064"/>
          </a:xfrm>
        </p:spPr>
        <p:txBody>
          <a:bodyPr bIns="0" anchor="b">
            <a:normAutofit/>
          </a:bodyPr>
          <a:lstStyle>
            <a:lvl1pPr>
              <a:defRPr sz="7198">
                <a:solidFill>
                  <a:srgbClr val="FFFEFF"/>
                </a:solidFill>
              </a:defRPr>
            </a:lvl1pPr>
          </a:lstStyle>
          <a:p>
            <a:r>
              <a:rPr lang="en-GB"/>
              <a:t>Click to edit Master title style</a:t>
            </a:r>
            <a:endParaRPr lang="en-US" dirty="0"/>
          </a:p>
        </p:txBody>
      </p:sp>
      <p:sp>
        <p:nvSpPr>
          <p:cNvPr id="4" name="Text Placeholder 3"/>
          <p:cNvSpPr>
            <a:spLocks noGrp="1"/>
          </p:cNvSpPr>
          <p:nvPr>
            <p:ph type="body" sz="half" idx="2"/>
          </p:nvPr>
        </p:nvSpPr>
        <p:spPr>
          <a:xfrm>
            <a:off x="1770425" y="7090024"/>
            <a:ext cx="11550283" cy="2548396"/>
          </a:xfrm>
        </p:spPr>
        <p:txBody>
          <a:bodyPr>
            <a:normAutofit/>
          </a:bodyPr>
          <a:lstStyle>
            <a:lvl1pPr marL="0" indent="0" algn="ctr">
              <a:buNone/>
              <a:defRPr sz="3599">
                <a:solidFill>
                  <a:srgbClr val="FFFEFF"/>
                </a:solidFill>
              </a:defRPr>
            </a:lvl1pPr>
            <a:lvl2pPr marL="914171" indent="0">
              <a:buNone/>
              <a:defRPr sz="2799"/>
            </a:lvl2pPr>
            <a:lvl3pPr marL="1828343" indent="0">
              <a:buNone/>
              <a:defRPr sz="2399"/>
            </a:lvl3pPr>
            <a:lvl4pPr marL="2742514" indent="0">
              <a:buNone/>
              <a:defRPr sz="2000"/>
            </a:lvl4pPr>
            <a:lvl5pPr marL="3656686" indent="0">
              <a:buNone/>
              <a:defRPr sz="2000"/>
            </a:lvl5pPr>
            <a:lvl6pPr marL="4570857" indent="0">
              <a:buNone/>
              <a:defRPr sz="2000"/>
            </a:lvl6pPr>
            <a:lvl7pPr marL="5485028" indent="0">
              <a:buNone/>
              <a:defRPr sz="2000"/>
            </a:lvl7pPr>
            <a:lvl8pPr marL="6399200" indent="0">
              <a:buNone/>
              <a:defRPr sz="2000"/>
            </a:lvl8pPr>
            <a:lvl9pPr marL="7313371" indent="0">
              <a:buNone/>
              <a:defRPr sz="2000"/>
            </a:lvl9pPr>
          </a:lstStyle>
          <a:p>
            <a:pPr lvl="0"/>
            <a:r>
              <a:rPr lang="en-GB"/>
              <a:t>Click to edit Master text styles</a:t>
            </a:r>
          </a:p>
        </p:txBody>
      </p:sp>
      <p:sp>
        <p:nvSpPr>
          <p:cNvPr id="5" name="Date Placeholder 4"/>
          <p:cNvSpPr>
            <a:spLocks noGrp="1"/>
          </p:cNvSpPr>
          <p:nvPr>
            <p:ph type="dt" sz="half" idx="10"/>
          </p:nvPr>
        </p:nvSpPr>
        <p:spPr>
          <a:xfrm>
            <a:off x="1608925" y="640080"/>
            <a:ext cx="7313295" cy="640080"/>
          </a:xfrm>
        </p:spPr>
        <p:txBody>
          <a:bodyPr/>
          <a:lstStyle/>
          <a:p>
            <a:fld id="{48A87A34-81AB-432B-8DAE-1953F412C126}" type="datetimeFigureOut">
              <a:rPr lang="en-US" dirty="0"/>
              <a:t>12/5/22</a:t>
            </a:fld>
            <a:endParaRPr lang="en-US" dirty="0"/>
          </a:p>
        </p:txBody>
      </p:sp>
      <p:sp>
        <p:nvSpPr>
          <p:cNvPr id="6" name="Footer Placeholder 5"/>
          <p:cNvSpPr>
            <a:spLocks noGrp="1"/>
          </p:cNvSpPr>
          <p:nvPr>
            <p:ph type="ftr" sz="quarter" idx="11"/>
          </p:nvPr>
        </p:nvSpPr>
        <p:spPr>
          <a:xfrm>
            <a:off x="1608926" y="12454128"/>
            <a:ext cx="11881311" cy="640080"/>
          </a:xfrm>
        </p:spPr>
        <p:txBody>
          <a:bodyPr/>
          <a:lstStyle/>
          <a:p>
            <a:endParaRPr lang="en-US" dirty="0"/>
          </a:p>
        </p:txBody>
      </p:sp>
      <p:sp>
        <p:nvSpPr>
          <p:cNvPr id="7" name="Slide Number Placeholder 6"/>
          <p:cNvSpPr>
            <a:spLocks noGrp="1"/>
          </p:cNvSpPr>
          <p:nvPr>
            <p:ph type="sldNum" sz="quarter" idx="12"/>
          </p:nvPr>
        </p:nvSpPr>
        <p:spPr>
          <a:xfrm>
            <a:off x="11653718" y="640080"/>
            <a:ext cx="1828324" cy="640080"/>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239951299"/>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81859" y="4716783"/>
            <a:ext cx="6995512" cy="4912970"/>
          </a:xfrm>
          <a:prstGeom prst="rect">
            <a:avLst/>
          </a:prstGeom>
        </p:spPr>
        <p:txBody>
          <a:bodyPr vert="horz" lIns="228600" tIns="228600" rIns="228600" bIns="22860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867133" y="1589438"/>
            <a:ext cx="11896973" cy="1051418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608925" y="640080"/>
            <a:ext cx="7313295" cy="640080"/>
          </a:xfrm>
          <a:prstGeom prst="rect">
            <a:avLst/>
          </a:prstGeom>
        </p:spPr>
        <p:txBody>
          <a:bodyPr vert="horz" lIns="91440" tIns="45720" rIns="91440" bIns="45720" rtlCol="0" anchor="ctr"/>
          <a:lstStyle>
            <a:lvl1pPr algn="l">
              <a:defRPr sz="2000">
                <a:solidFill>
                  <a:schemeClr val="tx1">
                    <a:tint val="75000"/>
                  </a:schemeClr>
                </a:solidFill>
              </a:defRPr>
            </a:lvl1pPr>
          </a:lstStyle>
          <a:p>
            <a:fld id="{48A87A34-81AB-432B-8DAE-1953F412C126}" type="datetimeFigureOut">
              <a:rPr lang="en-US" dirty="0"/>
              <a:pPr/>
              <a:t>12/5/22</a:t>
            </a:fld>
            <a:endParaRPr lang="en-US" dirty="0"/>
          </a:p>
        </p:txBody>
      </p:sp>
      <p:sp>
        <p:nvSpPr>
          <p:cNvPr id="5" name="Footer Placeholder 4"/>
          <p:cNvSpPr>
            <a:spLocks noGrp="1"/>
          </p:cNvSpPr>
          <p:nvPr>
            <p:ph type="ftr" sz="quarter" idx="3"/>
          </p:nvPr>
        </p:nvSpPr>
        <p:spPr>
          <a:xfrm>
            <a:off x="1608925" y="12454128"/>
            <a:ext cx="21171989" cy="640080"/>
          </a:xfrm>
          <a:prstGeom prst="rect">
            <a:avLst/>
          </a:prstGeom>
        </p:spPr>
        <p:txBody>
          <a:bodyPr vert="horz" lIns="91440" tIns="45720" rIns="91440" bIns="45720" rtlCol="0" anchor="ctr"/>
          <a:lstStyle>
            <a:lvl1pPr algn="r">
              <a:defRPr sz="2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0934307" y="640080"/>
            <a:ext cx="1828324" cy="640080"/>
          </a:xfrm>
          <a:prstGeom prst="rect">
            <a:avLst/>
          </a:prstGeom>
        </p:spPr>
        <p:txBody>
          <a:bodyPr vert="horz" lIns="91440" tIns="45720" rIns="91440" bIns="45720" rtlCol="0" anchor="ctr"/>
          <a:lstStyle>
            <a:lvl1pPr algn="r">
              <a:defRPr sz="2000">
                <a:solidFill>
                  <a:schemeClr val="tx1">
                    <a:tint val="75000"/>
                  </a:schemeClr>
                </a:solidFill>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val="870138381"/>
      </p:ext>
    </p:extLst>
  </p:cSld>
  <p:clrMap bg1="lt1" tx1="dk1" bg2="lt2" tx2="dk2" accent1="accent1" accent2="accent2" accent3="accent3" accent4="accent4" accent5="accent5" accent6="accent6" hlink="hlink" folHlink="folHlink"/>
  <p:sldLayoutIdLst>
    <p:sldLayoutId id="2147483953" r:id="rId1"/>
    <p:sldLayoutId id="2147483954" r:id="rId2"/>
    <p:sldLayoutId id="2147483955" r:id="rId3"/>
    <p:sldLayoutId id="2147483956" r:id="rId4"/>
    <p:sldLayoutId id="2147483957" r:id="rId5"/>
    <p:sldLayoutId id="2147483958" r:id="rId6"/>
    <p:sldLayoutId id="2147483959" r:id="rId7"/>
    <p:sldLayoutId id="2147483960" r:id="rId8"/>
    <p:sldLayoutId id="2147483961" r:id="rId9"/>
    <p:sldLayoutId id="2147483962" r:id="rId10"/>
    <p:sldLayoutId id="2147483963" r:id="rId11"/>
    <p:sldLayoutId id="2147484046" r:id="rId12"/>
  </p:sldLayoutIdLst>
  <p:transition spd="slow">
    <p:push/>
  </p:transition>
  <p:hf hdr="0" ftr="0" dt="0"/>
  <p:txStyles>
    <p:titleStyle>
      <a:lvl1pPr algn="ctr" defTabSz="1828343" rtl="0" eaLnBrk="1" latinLnBrk="0" hangingPunct="1">
        <a:lnSpc>
          <a:spcPct val="85000"/>
        </a:lnSpc>
        <a:spcBef>
          <a:spcPct val="0"/>
        </a:spcBef>
        <a:buNone/>
        <a:defRPr sz="7998" b="0" i="0" kern="1200" cap="none" spc="-300">
          <a:solidFill>
            <a:schemeClr val="tx1"/>
          </a:solidFill>
          <a:effectLst/>
          <a:latin typeface="+mj-lt"/>
          <a:ea typeface="+mj-ea"/>
          <a:cs typeface="+mj-cs"/>
        </a:defRPr>
      </a:lvl1pPr>
    </p:titleStyle>
    <p:bodyStyle>
      <a:lvl1pPr marL="457086" indent="-457086" algn="l" defTabSz="1828343" rtl="0" eaLnBrk="1" latinLnBrk="0" hangingPunct="1">
        <a:lnSpc>
          <a:spcPct val="120000"/>
        </a:lnSpc>
        <a:spcBef>
          <a:spcPts val="2000"/>
        </a:spcBef>
        <a:buClr>
          <a:schemeClr val="accent1"/>
        </a:buClr>
        <a:buSzPct val="110000"/>
        <a:buFont typeface="Wingdings" panose="05000000000000000000" pitchFamily="2" charset="2"/>
        <a:buChar char="§"/>
        <a:defRPr sz="3599" kern="1200">
          <a:solidFill>
            <a:schemeClr val="tx1"/>
          </a:solidFill>
          <a:effectLst/>
          <a:latin typeface="+mn-lt"/>
          <a:ea typeface="+mn-ea"/>
          <a:cs typeface="+mn-cs"/>
        </a:defRPr>
      </a:lvl1pPr>
      <a:lvl2pPr marL="1371257" indent="-457086" algn="l" defTabSz="1828343" rtl="0" eaLnBrk="1" latinLnBrk="0" hangingPunct="1">
        <a:lnSpc>
          <a:spcPct val="120000"/>
        </a:lnSpc>
        <a:spcBef>
          <a:spcPts val="1000"/>
        </a:spcBef>
        <a:buClr>
          <a:schemeClr val="accent1"/>
        </a:buClr>
        <a:buSzPct val="110000"/>
        <a:buFont typeface="Wingdings" panose="05000000000000000000" pitchFamily="2" charset="2"/>
        <a:buChar char="§"/>
        <a:defRPr sz="3199" kern="1200">
          <a:solidFill>
            <a:schemeClr val="tx1"/>
          </a:solidFill>
          <a:effectLst/>
          <a:latin typeface="+mn-lt"/>
          <a:ea typeface="+mn-ea"/>
          <a:cs typeface="+mn-cs"/>
        </a:defRPr>
      </a:lvl2pPr>
      <a:lvl3pPr marL="2285429" indent="-457086" algn="l" defTabSz="1828343" rtl="0" eaLnBrk="1" latinLnBrk="0" hangingPunct="1">
        <a:lnSpc>
          <a:spcPct val="120000"/>
        </a:lnSpc>
        <a:spcBef>
          <a:spcPts val="1000"/>
        </a:spcBef>
        <a:buClr>
          <a:schemeClr val="accent1"/>
        </a:buClr>
        <a:buSzPct val="110000"/>
        <a:buFont typeface="Wingdings" panose="05000000000000000000" pitchFamily="2" charset="2"/>
        <a:buChar char="§"/>
        <a:defRPr sz="2799" kern="1200">
          <a:solidFill>
            <a:schemeClr val="tx1"/>
          </a:solidFill>
          <a:effectLst/>
          <a:latin typeface="+mn-lt"/>
          <a:ea typeface="+mn-ea"/>
          <a:cs typeface="+mn-cs"/>
        </a:defRPr>
      </a:lvl3pPr>
      <a:lvl4pPr marL="3199600" indent="-457086" algn="l" defTabSz="1828343" rtl="0" eaLnBrk="1" latinLnBrk="0" hangingPunct="1">
        <a:lnSpc>
          <a:spcPct val="120000"/>
        </a:lnSpc>
        <a:spcBef>
          <a:spcPts val="1000"/>
        </a:spcBef>
        <a:buClr>
          <a:schemeClr val="accent1"/>
        </a:buClr>
        <a:buSzPct val="110000"/>
        <a:buFont typeface="Wingdings" panose="05000000000000000000" pitchFamily="2" charset="2"/>
        <a:buChar char="§"/>
        <a:defRPr sz="2399" kern="1200">
          <a:solidFill>
            <a:schemeClr val="tx1"/>
          </a:solidFill>
          <a:effectLst/>
          <a:latin typeface="+mn-lt"/>
          <a:ea typeface="+mn-ea"/>
          <a:cs typeface="+mn-cs"/>
        </a:defRPr>
      </a:lvl4pPr>
      <a:lvl5pPr marL="4113771" indent="-457086" algn="l" defTabSz="1828343" rtl="0" eaLnBrk="1" latinLnBrk="0" hangingPunct="1">
        <a:lnSpc>
          <a:spcPct val="120000"/>
        </a:lnSpc>
        <a:spcBef>
          <a:spcPts val="1000"/>
        </a:spcBef>
        <a:buClr>
          <a:schemeClr val="accent1"/>
        </a:buClr>
        <a:buSzPct val="110000"/>
        <a:buFont typeface="Wingdings" panose="05000000000000000000" pitchFamily="2" charset="2"/>
        <a:buChar char="§"/>
        <a:defRPr sz="2399" kern="1200">
          <a:solidFill>
            <a:schemeClr val="tx1"/>
          </a:solidFill>
          <a:effectLst/>
          <a:latin typeface="+mn-lt"/>
          <a:ea typeface="+mn-ea"/>
          <a:cs typeface="+mn-cs"/>
        </a:defRPr>
      </a:lvl5pPr>
      <a:lvl6pPr marL="5027943" indent="-457086" algn="l" defTabSz="1828343" rtl="0" eaLnBrk="1" latinLnBrk="0" hangingPunct="1">
        <a:lnSpc>
          <a:spcPct val="120000"/>
        </a:lnSpc>
        <a:spcBef>
          <a:spcPts val="1000"/>
        </a:spcBef>
        <a:buClr>
          <a:schemeClr val="accent1"/>
        </a:buClr>
        <a:buSzPct val="110000"/>
        <a:buFont typeface="Wingdings" panose="05000000000000000000" pitchFamily="2" charset="2"/>
        <a:buChar char="§"/>
        <a:defRPr sz="2399" kern="1200">
          <a:solidFill>
            <a:schemeClr val="tx1"/>
          </a:solidFill>
          <a:effectLst/>
          <a:latin typeface="+mn-lt"/>
          <a:ea typeface="+mn-ea"/>
          <a:cs typeface="+mn-cs"/>
        </a:defRPr>
      </a:lvl6pPr>
      <a:lvl7pPr marL="5942114" indent="-457086" algn="l" defTabSz="1828343" rtl="0" eaLnBrk="1" latinLnBrk="0" hangingPunct="1">
        <a:lnSpc>
          <a:spcPct val="120000"/>
        </a:lnSpc>
        <a:spcBef>
          <a:spcPts val="1000"/>
        </a:spcBef>
        <a:buClr>
          <a:schemeClr val="accent1"/>
        </a:buClr>
        <a:buSzPct val="110000"/>
        <a:buFont typeface="Wingdings" panose="05000000000000000000" pitchFamily="2" charset="2"/>
        <a:buChar char="§"/>
        <a:defRPr sz="2399" kern="1200">
          <a:solidFill>
            <a:schemeClr val="tx1"/>
          </a:solidFill>
          <a:effectLst/>
          <a:latin typeface="+mn-lt"/>
          <a:ea typeface="+mn-ea"/>
          <a:cs typeface="+mn-cs"/>
        </a:defRPr>
      </a:lvl7pPr>
      <a:lvl8pPr marL="6856286" indent="-457086" algn="l" defTabSz="1828343" rtl="0" eaLnBrk="1" latinLnBrk="0" hangingPunct="1">
        <a:lnSpc>
          <a:spcPct val="120000"/>
        </a:lnSpc>
        <a:spcBef>
          <a:spcPts val="1000"/>
        </a:spcBef>
        <a:buClr>
          <a:schemeClr val="accent1"/>
        </a:buClr>
        <a:buSzPct val="110000"/>
        <a:buFont typeface="Wingdings" panose="05000000000000000000" pitchFamily="2" charset="2"/>
        <a:buChar char="§"/>
        <a:defRPr sz="2399" kern="1200">
          <a:solidFill>
            <a:schemeClr val="tx1"/>
          </a:solidFill>
          <a:effectLst/>
          <a:latin typeface="+mn-lt"/>
          <a:ea typeface="+mn-ea"/>
          <a:cs typeface="+mn-cs"/>
        </a:defRPr>
      </a:lvl8pPr>
      <a:lvl9pPr marL="7770457" indent="-457086" algn="l" defTabSz="1828343" rtl="0" eaLnBrk="1" latinLnBrk="0" hangingPunct="1">
        <a:lnSpc>
          <a:spcPct val="120000"/>
        </a:lnSpc>
        <a:spcBef>
          <a:spcPts val="1000"/>
        </a:spcBef>
        <a:buClr>
          <a:schemeClr val="accent1"/>
        </a:buClr>
        <a:buSzPct val="110000"/>
        <a:buFont typeface="Wingdings" panose="05000000000000000000" pitchFamily="2" charset="2"/>
        <a:buChar char="§"/>
        <a:defRPr sz="2399" kern="1200">
          <a:solidFill>
            <a:schemeClr val="tx1"/>
          </a:solidFill>
          <a:effectLst/>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031AD97-BF1F-47DC-B66D-1DBD86B7BDE5}"/>
              </a:ext>
            </a:extLst>
          </p:cNvPr>
          <p:cNvSpPr txBox="1">
            <a:spLocks noChangeArrowheads="1"/>
          </p:cNvSpPr>
          <p:nvPr/>
        </p:nvSpPr>
        <p:spPr bwMode="auto">
          <a:xfrm>
            <a:off x="295013" y="871231"/>
            <a:ext cx="12655812"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Lato Light" pitchFamily="34" charset="0"/>
              </a:defRPr>
            </a:lvl1pPr>
            <a:lvl2pPr marL="742950" indent="-285750">
              <a:defRPr sz="3600">
                <a:solidFill>
                  <a:schemeClr val="tx1"/>
                </a:solidFill>
                <a:latin typeface="Lato Light" pitchFamily="34" charset="0"/>
              </a:defRPr>
            </a:lvl2pPr>
            <a:lvl3pPr marL="1143000" indent="-228600">
              <a:defRPr sz="3600">
                <a:solidFill>
                  <a:schemeClr val="tx1"/>
                </a:solidFill>
                <a:latin typeface="Lato Light" pitchFamily="34" charset="0"/>
              </a:defRPr>
            </a:lvl3pPr>
            <a:lvl4pPr marL="1600200" indent="-228600">
              <a:defRPr sz="3600">
                <a:solidFill>
                  <a:schemeClr val="tx1"/>
                </a:solidFill>
                <a:latin typeface="Lato Light" pitchFamily="34" charset="0"/>
              </a:defRPr>
            </a:lvl4pPr>
            <a:lvl5pPr marL="2057400" indent="-228600">
              <a:defRPr sz="3600">
                <a:solidFill>
                  <a:schemeClr val="tx1"/>
                </a:solidFill>
                <a:latin typeface="Lato Light" pitchFamily="34" charset="0"/>
              </a:defRPr>
            </a:lvl5pPr>
            <a:lvl6pPr marL="2514600" indent="-228600" defTabSz="1827213" eaLnBrk="0" fontAlgn="base" hangingPunct="0">
              <a:spcBef>
                <a:spcPct val="0"/>
              </a:spcBef>
              <a:spcAft>
                <a:spcPct val="0"/>
              </a:spcAft>
              <a:defRPr sz="3600">
                <a:solidFill>
                  <a:schemeClr val="tx1"/>
                </a:solidFill>
                <a:latin typeface="Lato Light" pitchFamily="34" charset="0"/>
              </a:defRPr>
            </a:lvl6pPr>
            <a:lvl7pPr marL="2971800" indent="-228600" defTabSz="1827213" eaLnBrk="0" fontAlgn="base" hangingPunct="0">
              <a:spcBef>
                <a:spcPct val="0"/>
              </a:spcBef>
              <a:spcAft>
                <a:spcPct val="0"/>
              </a:spcAft>
              <a:defRPr sz="3600">
                <a:solidFill>
                  <a:schemeClr val="tx1"/>
                </a:solidFill>
                <a:latin typeface="Lato Light" pitchFamily="34" charset="0"/>
              </a:defRPr>
            </a:lvl7pPr>
            <a:lvl8pPr marL="3429000" indent="-228600" defTabSz="1827213" eaLnBrk="0" fontAlgn="base" hangingPunct="0">
              <a:spcBef>
                <a:spcPct val="0"/>
              </a:spcBef>
              <a:spcAft>
                <a:spcPct val="0"/>
              </a:spcAft>
              <a:defRPr sz="3600">
                <a:solidFill>
                  <a:schemeClr val="tx1"/>
                </a:solidFill>
                <a:latin typeface="Lato Light" pitchFamily="34" charset="0"/>
              </a:defRPr>
            </a:lvl8pPr>
            <a:lvl9pPr marL="3886200" indent="-228600" defTabSz="1827213" eaLnBrk="0" fontAlgn="base" hangingPunct="0">
              <a:spcBef>
                <a:spcPct val="0"/>
              </a:spcBef>
              <a:spcAft>
                <a:spcPct val="0"/>
              </a:spcAft>
              <a:defRPr sz="3600">
                <a:solidFill>
                  <a:schemeClr val="tx1"/>
                </a:solidFill>
                <a:latin typeface="Lato Light" pitchFamily="34" charset="0"/>
              </a:defRPr>
            </a:lvl9pPr>
          </a:lstStyle>
          <a:p>
            <a:pPr marL="0" marR="0" lvl="0" indent="0" algn="l" defTabSz="1827213" rtl="0" eaLnBrk="0" fontAlgn="base" latinLnBrk="0" hangingPunct="0">
              <a:spcBef>
                <a:spcPts val="0"/>
              </a:spcBef>
              <a:spcAft>
                <a:spcPct val="0"/>
              </a:spcAft>
              <a:buClrTx/>
              <a:buSzTx/>
              <a:buFontTx/>
              <a:buNone/>
              <a:tabLst/>
              <a:defRPr/>
            </a:pPr>
            <a:r>
              <a:rPr lang="en-US" altLang="ru-RU" sz="8800" dirty="0">
                <a:latin typeface="Bebas Neue" panose="020B0606020202050201" pitchFamily="34" charset="0"/>
              </a:rPr>
              <a:t>Our methodology builds </a:t>
            </a:r>
            <a:r>
              <a:rPr lang="en-US" altLang="ru-RU" sz="8800" dirty="0">
                <a:solidFill>
                  <a:schemeClr val="accent1"/>
                </a:solidFill>
                <a:latin typeface="Bebas Neue" panose="020B0606020202050201" pitchFamily="34" charset="0"/>
              </a:rPr>
              <a:t>Transformation as a Service (TaaS) Approach</a:t>
            </a:r>
          </a:p>
        </p:txBody>
      </p:sp>
      <p:cxnSp>
        <p:nvCxnSpPr>
          <p:cNvPr id="3" name="Straight Connector 2">
            <a:extLst>
              <a:ext uri="{FF2B5EF4-FFF2-40B4-BE49-F238E27FC236}">
                <a16:creationId xmlns:a16="http://schemas.microsoft.com/office/drawing/2014/main" id="{81554707-0A30-4EE1-BCDE-A603D7DF4EAA}"/>
              </a:ext>
            </a:extLst>
          </p:cNvPr>
          <p:cNvCxnSpPr>
            <a:cxnSpLocks/>
          </p:cNvCxnSpPr>
          <p:nvPr/>
        </p:nvCxnSpPr>
        <p:spPr>
          <a:xfrm>
            <a:off x="12119329" y="1121776"/>
            <a:ext cx="0" cy="34314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EF19078C-21B4-4524-BC11-9A4F7F24097A}"/>
              </a:ext>
            </a:extLst>
          </p:cNvPr>
          <p:cNvSpPr/>
          <p:nvPr/>
        </p:nvSpPr>
        <p:spPr>
          <a:xfrm>
            <a:off x="835025" y="8854125"/>
            <a:ext cx="7052193" cy="326087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Rectangle 18">
            <a:extLst>
              <a:ext uri="{FF2B5EF4-FFF2-40B4-BE49-F238E27FC236}">
                <a16:creationId xmlns:a16="http://schemas.microsoft.com/office/drawing/2014/main" id="{816A802D-EB11-4B2D-B817-8F31BB7C4EFB}"/>
              </a:ext>
            </a:extLst>
          </p:cNvPr>
          <p:cNvSpPr/>
          <p:nvPr/>
        </p:nvSpPr>
        <p:spPr>
          <a:xfrm>
            <a:off x="8455025" y="8854125"/>
            <a:ext cx="7052193" cy="32608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Rectangle 19">
            <a:extLst>
              <a:ext uri="{FF2B5EF4-FFF2-40B4-BE49-F238E27FC236}">
                <a16:creationId xmlns:a16="http://schemas.microsoft.com/office/drawing/2014/main" id="{75AFBA84-3B15-4045-941E-0E1228EC5C5E}"/>
              </a:ext>
            </a:extLst>
          </p:cNvPr>
          <p:cNvSpPr/>
          <p:nvPr/>
        </p:nvSpPr>
        <p:spPr>
          <a:xfrm>
            <a:off x="15922625" y="8835075"/>
            <a:ext cx="7052193" cy="326087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u="sng" dirty="0"/>
          </a:p>
        </p:txBody>
      </p:sp>
      <p:sp>
        <p:nvSpPr>
          <p:cNvPr id="23" name="TextBox 22">
            <a:extLst>
              <a:ext uri="{FF2B5EF4-FFF2-40B4-BE49-F238E27FC236}">
                <a16:creationId xmlns:a16="http://schemas.microsoft.com/office/drawing/2014/main" id="{8DE9D021-9156-4B8D-838F-278E99DFB6CA}"/>
              </a:ext>
            </a:extLst>
          </p:cNvPr>
          <p:cNvSpPr txBox="1">
            <a:spLocks noChangeArrowheads="1"/>
          </p:cNvSpPr>
          <p:nvPr/>
        </p:nvSpPr>
        <p:spPr bwMode="auto">
          <a:xfrm>
            <a:off x="1448029" y="9313908"/>
            <a:ext cx="5982395" cy="2303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spcCol="720000">
            <a:noAutofit/>
          </a:bodyPr>
          <a:lstStyle>
            <a:lvl1pPr>
              <a:defRPr sz="3600">
                <a:solidFill>
                  <a:schemeClr val="tx1"/>
                </a:solidFill>
                <a:latin typeface="Lato Light" pitchFamily="34" charset="0"/>
              </a:defRPr>
            </a:lvl1pPr>
            <a:lvl2pPr marL="742950" indent="-285750">
              <a:defRPr sz="3600">
                <a:solidFill>
                  <a:schemeClr val="tx1"/>
                </a:solidFill>
                <a:latin typeface="Lato Light" pitchFamily="34" charset="0"/>
              </a:defRPr>
            </a:lvl2pPr>
            <a:lvl3pPr marL="1143000" indent="-228600">
              <a:defRPr sz="3600">
                <a:solidFill>
                  <a:schemeClr val="tx1"/>
                </a:solidFill>
                <a:latin typeface="Lato Light" pitchFamily="34" charset="0"/>
              </a:defRPr>
            </a:lvl3pPr>
            <a:lvl4pPr marL="1600200" indent="-228600">
              <a:defRPr sz="3600">
                <a:solidFill>
                  <a:schemeClr val="tx1"/>
                </a:solidFill>
                <a:latin typeface="Lato Light" pitchFamily="34" charset="0"/>
              </a:defRPr>
            </a:lvl4pPr>
            <a:lvl5pPr marL="2057400" indent="-228600">
              <a:defRPr sz="3600">
                <a:solidFill>
                  <a:schemeClr val="tx1"/>
                </a:solidFill>
                <a:latin typeface="Lato Light" pitchFamily="34" charset="0"/>
              </a:defRPr>
            </a:lvl5pPr>
            <a:lvl6pPr marL="2514600" indent="-228600" defTabSz="1827213" eaLnBrk="0" fontAlgn="base" hangingPunct="0">
              <a:spcBef>
                <a:spcPct val="0"/>
              </a:spcBef>
              <a:spcAft>
                <a:spcPct val="0"/>
              </a:spcAft>
              <a:defRPr sz="3600">
                <a:solidFill>
                  <a:schemeClr val="tx1"/>
                </a:solidFill>
                <a:latin typeface="Lato Light" pitchFamily="34" charset="0"/>
              </a:defRPr>
            </a:lvl6pPr>
            <a:lvl7pPr marL="2971800" indent="-228600" defTabSz="1827213" eaLnBrk="0" fontAlgn="base" hangingPunct="0">
              <a:spcBef>
                <a:spcPct val="0"/>
              </a:spcBef>
              <a:spcAft>
                <a:spcPct val="0"/>
              </a:spcAft>
              <a:defRPr sz="3600">
                <a:solidFill>
                  <a:schemeClr val="tx1"/>
                </a:solidFill>
                <a:latin typeface="Lato Light" pitchFamily="34" charset="0"/>
              </a:defRPr>
            </a:lvl7pPr>
            <a:lvl8pPr marL="3429000" indent="-228600" defTabSz="1827213" eaLnBrk="0" fontAlgn="base" hangingPunct="0">
              <a:spcBef>
                <a:spcPct val="0"/>
              </a:spcBef>
              <a:spcAft>
                <a:spcPct val="0"/>
              </a:spcAft>
              <a:defRPr sz="3600">
                <a:solidFill>
                  <a:schemeClr val="tx1"/>
                </a:solidFill>
                <a:latin typeface="Lato Light" pitchFamily="34" charset="0"/>
              </a:defRPr>
            </a:lvl8pPr>
            <a:lvl9pPr marL="3886200" indent="-228600" defTabSz="1827213" eaLnBrk="0" fontAlgn="base" hangingPunct="0">
              <a:spcBef>
                <a:spcPct val="0"/>
              </a:spcBef>
              <a:spcAft>
                <a:spcPct val="0"/>
              </a:spcAft>
              <a:defRPr sz="3600">
                <a:solidFill>
                  <a:schemeClr val="tx1"/>
                </a:solidFill>
                <a:latin typeface="Lato Light" pitchFamily="34" charset="0"/>
              </a:defRPr>
            </a:lvl9pPr>
          </a:lstStyle>
          <a:p>
            <a:pPr>
              <a:lnSpc>
                <a:spcPct val="150000"/>
              </a:lnSpc>
              <a:spcBef>
                <a:spcPts val="4200"/>
              </a:spcBef>
              <a:buSzPct val="140000"/>
              <a:defRPr/>
            </a:pPr>
            <a:r>
              <a:rPr lang="en-US" altLang="ru-RU" sz="3000" dirty="0">
                <a:latin typeface="Montserrat Semi Bold" panose="00000700000000000000" pitchFamily="50" charset="0"/>
              </a:rPr>
              <a:t>MODEL 1</a:t>
            </a:r>
          </a:p>
          <a:p>
            <a:pPr>
              <a:lnSpc>
                <a:spcPct val="150000"/>
              </a:lnSpc>
              <a:spcBef>
                <a:spcPts val="1200"/>
              </a:spcBef>
              <a:buSzPct val="140000"/>
              <a:defRPr/>
            </a:pPr>
            <a:r>
              <a:rPr lang="en-GB" sz="2800" dirty="0"/>
              <a:t>We recruit, train and coach your team to deliver successfully; </a:t>
            </a:r>
            <a:endParaRPr lang="en-US" altLang="ru-RU" sz="2800" dirty="0"/>
          </a:p>
        </p:txBody>
      </p:sp>
      <p:sp>
        <p:nvSpPr>
          <p:cNvPr id="26" name="TextBox 25">
            <a:extLst>
              <a:ext uri="{FF2B5EF4-FFF2-40B4-BE49-F238E27FC236}">
                <a16:creationId xmlns:a16="http://schemas.microsoft.com/office/drawing/2014/main" id="{1B2E675B-3CD7-43D3-BBD0-AD406C07D914}"/>
              </a:ext>
            </a:extLst>
          </p:cNvPr>
          <p:cNvSpPr txBox="1">
            <a:spLocks noChangeArrowheads="1"/>
          </p:cNvSpPr>
          <p:nvPr/>
        </p:nvSpPr>
        <p:spPr bwMode="auto">
          <a:xfrm>
            <a:off x="9270748" y="9332958"/>
            <a:ext cx="5982395" cy="2303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spcCol="720000">
            <a:noAutofit/>
          </a:bodyPr>
          <a:lstStyle>
            <a:lvl1pPr>
              <a:defRPr sz="3600">
                <a:solidFill>
                  <a:schemeClr val="tx1"/>
                </a:solidFill>
                <a:latin typeface="Lato Light" pitchFamily="34" charset="0"/>
              </a:defRPr>
            </a:lvl1pPr>
            <a:lvl2pPr marL="742950" indent="-285750">
              <a:defRPr sz="3600">
                <a:solidFill>
                  <a:schemeClr val="tx1"/>
                </a:solidFill>
                <a:latin typeface="Lato Light" pitchFamily="34" charset="0"/>
              </a:defRPr>
            </a:lvl2pPr>
            <a:lvl3pPr marL="1143000" indent="-228600">
              <a:defRPr sz="3600">
                <a:solidFill>
                  <a:schemeClr val="tx1"/>
                </a:solidFill>
                <a:latin typeface="Lato Light" pitchFamily="34" charset="0"/>
              </a:defRPr>
            </a:lvl3pPr>
            <a:lvl4pPr marL="1600200" indent="-228600">
              <a:defRPr sz="3600">
                <a:solidFill>
                  <a:schemeClr val="tx1"/>
                </a:solidFill>
                <a:latin typeface="Lato Light" pitchFamily="34" charset="0"/>
              </a:defRPr>
            </a:lvl4pPr>
            <a:lvl5pPr marL="2057400" indent="-228600">
              <a:defRPr sz="3600">
                <a:solidFill>
                  <a:schemeClr val="tx1"/>
                </a:solidFill>
                <a:latin typeface="Lato Light" pitchFamily="34" charset="0"/>
              </a:defRPr>
            </a:lvl5pPr>
            <a:lvl6pPr marL="2514600" indent="-228600" defTabSz="1827213" eaLnBrk="0" fontAlgn="base" hangingPunct="0">
              <a:spcBef>
                <a:spcPct val="0"/>
              </a:spcBef>
              <a:spcAft>
                <a:spcPct val="0"/>
              </a:spcAft>
              <a:defRPr sz="3600">
                <a:solidFill>
                  <a:schemeClr val="tx1"/>
                </a:solidFill>
                <a:latin typeface="Lato Light" pitchFamily="34" charset="0"/>
              </a:defRPr>
            </a:lvl6pPr>
            <a:lvl7pPr marL="2971800" indent="-228600" defTabSz="1827213" eaLnBrk="0" fontAlgn="base" hangingPunct="0">
              <a:spcBef>
                <a:spcPct val="0"/>
              </a:spcBef>
              <a:spcAft>
                <a:spcPct val="0"/>
              </a:spcAft>
              <a:defRPr sz="3600">
                <a:solidFill>
                  <a:schemeClr val="tx1"/>
                </a:solidFill>
                <a:latin typeface="Lato Light" pitchFamily="34" charset="0"/>
              </a:defRPr>
            </a:lvl7pPr>
            <a:lvl8pPr marL="3429000" indent="-228600" defTabSz="1827213" eaLnBrk="0" fontAlgn="base" hangingPunct="0">
              <a:spcBef>
                <a:spcPct val="0"/>
              </a:spcBef>
              <a:spcAft>
                <a:spcPct val="0"/>
              </a:spcAft>
              <a:defRPr sz="3600">
                <a:solidFill>
                  <a:schemeClr val="tx1"/>
                </a:solidFill>
                <a:latin typeface="Lato Light" pitchFamily="34" charset="0"/>
              </a:defRPr>
            </a:lvl8pPr>
            <a:lvl9pPr marL="3886200" indent="-228600" defTabSz="1827213" eaLnBrk="0" fontAlgn="base" hangingPunct="0">
              <a:spcBef>
                <a:spcPct val="0"/>
              </a:spcBef>
              <a:spcAft>
                <a:spcPct val="0"/>
              </a:spcAft>
              <a:defRPr sz="3600">
                <a:solidFill>
                  <a:schemeClr val="tx1"/>
                </a:solidFill>
                <a:latin typeface="Lato Light" pitchFamily="34" charset="0"/>
              </a:defRPr>
            </a:lvl9pPr>
          </a:lstStyle>
          <a:p>
            <a:pPr marL="0" marR="0" lvl="0" indent="0" algn="l" defTabSz="1827213" rtl="0" eaLnBrk="0" fontAlgn="base" latinLnBrk="0" hangingPunct="0">
              <a:lnSpc>
                <a:spcPct val="150000"/>
              </a:lnSpc>
              <a:spcBef>
                <a:spcPts val="4200"/>
              </a:spcBef>
              <a:spcAft>
                <a:spcPct val="0"/>
              </a:spcAft>
              <a:buClrTx/>
              <a:buSzPct val="140000"/>
              <a:buFontTx/>
              <a:buNone/>
              <a:tabLst/>
              <a:defRPr/>
            </a:pPr>
            <a:r>
              <a:rPr kumimoji="0" lang="en-US" altLang="ru-RU" sz="3000" b="0" i="0" u="none" strike="noStrike" kern="1200" cap="none" spc="0" normalizeH="0" baseline="0" noProof="0" dirty="0">
                <a:ln>
                  <a:noFill/>
                </a:ln>
                <a:solidFill>
                  <a:schemeClr val="bg1"/>
                </a:solidFill>
                <a:effectLst/>
                <a:uLnTx/>
                <a:uFillTx/>
                <a:latin typeface="Montserrat Semi Bold" panose="00000700000000000000" pitchFamily="50" charset="0"/>
                <a:ea typeface="+mn-ea"/>
                <a:cs typeface="+mn-cs"/>
              </a:rPr>
              <a:t>MODEL 2</a:t>
            </a:r>
          </a:p>
          <a:p>
            <a:pPr lvl="0">
              <a:lnSpc>
                <a:spcPct val="150000"/>
              </a:lnSpc>
              <a:spcBef>
                <a:spcPts val="1200"/>
              </a:spcBef>
              <a:buSzPct val="140000"/>
              <a:defRPr/>
            </a:pPr>
            <a:r>
              <a:rPr lang="en-GB" sz="2800" dirty="0">
                <a:solidFill>
                  <a:schemeClr val="bg1"/>
                </a:solidFill>
              </a:rPr>
              <a:t>We supplement and support your team to deliver successfully; </a:t>
            </a:r>
            <a:endParaRPr lang="en-US" altLang="ru-RU" sz="2800" dirty="0">
              <a:solidFill>
                <a:schemeClr val="bg1"/>
              </a:solidFill>
            </a:endParaRPr>
          </a:p>
        </p:txBody>
      </p:sp>
      <p:sp>
        <p:nvSpPr>
          <p:cNvPr id="51" name="Rectangle: Top Corners One Rounded and One Snipped 11">
            <a:extLst>
              <a:ext uri="{FF2B5EF4-FFF2-40B4-BE49-F238E27FC236}">
                <a16:creationId xmlns:a16="http://schemas.microsoft.com/office/drawing/2014/main" id="{77204B14-9E8A-FD4A-A2A8-FA9D3469C5EA}"/>
              </a:ext>
            </a:extLst>
          </p:cNvPr>
          <p:cNvSpPr/>
          <p:nvPr/>
        </p:nvSpPr>
        <p:spPr>
          <a:xfrm rot="10800000" flipV="1">
            <a:off x="13475098" y="1921519"/>
            <a:ext cx="9009960" cy="2869675"/>
          </a:xfrm>
          <a:prstGeom prst="snipRoundRect">
            <a:avLst>
              <a:gd name="adj1" fmla="val 50000"/>
              <a:gd name="adj2" fmla="val 0"/>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GB" dirty="0"/>
              <a:t>CLIENT</a:t>
            </a:r>
            <a:endParaRPr lang="ru-RU" sz="2400" dirty="0"/>
          </a:p>
        </p:txBody>
      </p:sp>
      <p:sp>
        <p:nvSpPr>
          <p:cNvPr id="56" name="Rectangle: Top Corners One Rounded and One Snipped 10">
            <a:extLst>
              <a:ext uri="{FF2B5EF4-FFF2-40B4-BE49-F238E27FC236}">
                <a16:creationId xmlns:a16="http://schemas.microsoft.com/office/drawing/2014/main" id="{EACE4701-CBB2-264C-B7A5-C5D60261A92F}"/>
              </a:ext>
            </a:extLst>
          </p:cNvPr>
          <p:cNvSpPr/>
          <p:nvPr/>
        </p:nvSpPr>
        <p:spPr>
          <a:xfrm rot="10800000" flipV="1">
            <a:off x="14361436" y="3839073"/>
            <a:ext cx="7259012" cy="1523874"/>
          </a:xfrm>
          <a:prstGeom prst="snipRoundRect">
            <a:avLst>
              <a:gd name="adj1" fmla="val 50000"/>
              <a:gd name="adj2" fmla="val 0"/>
            </a:avLst>
          </a:prstGeom>
          <a:solidFill>
            <a:schemeClr val="accent1"/>
          </a:solidFill>
          <a:ln>
            <a:noFill/>
          </a:ln>
          <a:effectLst>
            <a:outerShdw blurRad="330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lang="ru-RU" sz="1600" dirty="0">
              <a:solidFill>
                <a:schemeClr val="bg1"/>
              </a:solidFill>
            </a:endParaRPr>
          </a:p>
        </p:txBody>
      </p:sp>
      <p:sp>
        <p:nvSpPr>
          <p:cNvPr id="52" name="Rectangle: Top Corners One Rounded and One Snipped 11">
            <a:extLst>
              <a:ext uri="{FF2B5EF4-FFF2-40B4-BE49-F238E27FC236}">
                <a16:creationId xmlns:a16="http://schemas.microsoft.com/office/drawing/2014/main" id="{D88F7010-9A1A-0E44-9112-FFBE46ED9A7A}"/>
              </a:ext>
            </a:extLst>
          </p:cNvPr>
          <p:cNvSpPr/>
          <p:nvPr/>
        </p:nvSpPr>
        <p:spPr>
          <a:xfrm rot="10800000" flipV="1">
            <a:off x="14844040" y="5043742"/>
            <a:ext cx="2157170" cy="1396291"/>
          </a:xfrm>
          <a:prstGeom prst="snipRoundRect">
            <a:avLst>
              <a:gd name="adj1" fmla="val 50000"/>
              <a:gd name="adj2" fmla="val 0"/>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GB" sz="2400" dirty="0"/>
              <a:t>Delivery Service</a:t>
            </a:r>
            <a:endParaRPr lang="ru-RU" sz="3200" dirty="0"/>
          </a:p>
        </p:txBody>
      </p:sp>
      <p:sp>
        <p:nvSpPr>
          <p:cNvPr id="53" name="Rectangle: Top Corners One Rounded and One Snipped 11">
            <a:extLst>
              <a:ext uri="{FF2B5EF4-FFF2-40B4-BE49-F238E27FC236}">
                <a16:creationId xmlns:a16="http://schemas.microsoft.com/office/drawing/2014/main" id="{32DC5D37-B76C-BF4D-B96C-2C2A7A8FF8CB}"/>
              </a:ext>
            </a:extLst>
          </p:cNvPr>
          <p:cNvSpPr/>
          <p:nvPr/>
        </p:nvSpPr>
        <p:spPr>
          <a:xfrm rot="10800000" flipV="1">
            <a:off x="17182689" y="5032685"/>
            <a:ext cx="2157170" cy="1396291"/>
          </a:xfrm>
          <a:prstGeom prst="snipRoundRect">
            <a:avLst>
              <a:gd name="adj1" fmla="val 50000"/>
              <a:gd name="adj2" fmla="val 0"/>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GB" sz="2000" dirty="0"/>
              <a:t>Testing Services</a:t>
            </a:r>
            <a:endParaRPr lang="ru-RU" sz="2000" dirty="0"/>
          </a:p>
        </p:txBody>
      </p:sp>
      <p:sp>
        <p:nvSpPr>
          <p:cNvPr id="54" name="Rectangle: Top Corners One Rounded and One Snipped 11">
            <a:extLst>
              <a:ext uri="{FF2B5EF4-FFF2-40B4-BE49-F238E27FC236}">
                <a16:creationId xmlns:a16="http://schemas.microsoft.com/office/drawing/2014/main" id="{AB9EE946-EC5E-4D49-9ACF-25436D921EE0}"/>
              </a:ext>
            </a:extLst>
          </p:cNvPr>
          <p:cNvSpPr/>
          <p:nvPr/>
        </p:nvSpPr>
        <p:spPr>
          <a:xfrm rot="10800000" flipV="1">
            <a:off x="21808965" y="5084116"/>
            <a:ext cx="2157170" cy="1396291"/>
          </a:xfrm>
          <a:prstGeom prst="snipRoundRect">
            <a:avLst>
              <a:gd name="adj1" fmla="val 50000"/>
              <a:gd name="adj2" fmla="val 0"/>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GB" sz="2400" dirty="0"/>
              <a:t>Support Services</a:t>
            </a:r>
            <a:endParaRPr lang="ru-RU" sz="2400" dirty="0"/>
          </a:p>
        </p:txBody>
      </p:sp>
      <p:sp>
        <p:nvSpPr>
          <p:cNvPr id="55" name="Rectangle: Top Corners One Rounded and One Snipped 11">
            <a:extLst>
              <a:ext uri="{FF2B5EF4-FFF2-40B4-BE49-F238E27FC236}">
                <a16:creationId xmlns:a16="http://schemas.microsoft.com/office/drawing/2014/main" id="{5A0ADF99-A5F5-5947-9810-4504F1C0401A}"/>
              </a:ext>
            </a:extLst>
          </p:cNvPr>
          <p:cNvSpPr/>
          <p:nvPr/>
        </p:nvSpPr>
        <p:spPr>
          <a:xfrm rot="10800000" flipV="1">
            <a:off x="12505391" y="5043742"/>
            <a:ext cx="2157170" cy="1396291"/>
          </a:xfrm>
          <a:prstGeom prst="snipRoundRect">
            <a:avLst>
              <a:gd name="adj1" fmla="val 50000"/>
              <a:gd name="adj2" fmla="val 0"/>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GB" sz="2400" dirty="0"/>
              <a:t>Architecture Service</a:t>
            </a:r>
            <a:endParaRPr lang="ru-RU" sz="3200" dirty="0"/>
          </a:p>
        </p:txBody>
      </p:sp>
      <p:sp>
        <p:nvSpPr>
          <p:cNvPr id="57" name="Rectangle: Top Corners One Rounded and One Snipped 10">
            <a:extLst>
              <a:ext uri="{FF2B5EF4-FFF2-40B4-BE49-F238E27FC236}">
                <a16:creationId xmlns:a16="http://schemas.microsoft.com/office/drawing/2014/main" id="{C887F88F-4BC5-7846-952C-033D2D5E28AE}"/>
              </a:ext>
            </a:extLst>
          </p:cNvPr>
          <p:cNvSpPr/>
          <p:nvPr/>
        </p:nvSpPr>
        <p:spPr>
          <a:xfrm rot="10800000" flipV="1">
            <a:off x="13475098" y="1069920"/>
            <a:ext cx="9009960" cy="856610"/>
          </a:xfrm>
          <a:prstGeom prst="snipRoundRect">
            <a:avLst>
              <a:gd name="adj1" fmla="val 50000"/>
              <a:gd name="adj2" fmla="val 0"/>
            </a:avLst>
          </a:prstGeom>
          <a:solidFill>
            <a:schemeClr val="accent1"/>
          </a:solidFill>
          <a:ln>
            <a:noFill/>
          </a:ln>
          <a:effectLst>
            <a:outerShdw blurRad="330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altLang="ru-RU" dirty="0">
                <a:solidFill>
                  <a:schemeClr val="bg1"/>
                </a:solidFill>
                <a:latin typeface="Bebas Neue" panose="020B0606020202050201" pitchFamily="34" charset="0"/>
              </a:rPr>
              <a:t>INNOVATIVE </a:t>
            </a:r>
            <a:r>
              <a:rPr lang="en-US" altLang="ru-RU" dirty="0" err="1">
                <a:solidFill>
                  <a:schemeClr val="bg1"/>
                </a:solidFill>
                <a:latin typeface="Bebas Neue" panose="020B0606020202050201" pitchFamily="34" charset="0"/>
              </a:rPr>
              <a:t>TaaS</a:t>
            </a:r>
            <a:r>
              <a:rPr lang="en-US" altLang="ru-RU" dirty="0">
                <a:solidFill>
                  <a:schemeClr val="bg1"/>
                </a:solidFill>
                <a:latin typeface="Bebas Neue" panose="020B0606020202050201" pitchFamily="34" charset="0"/>
              </a:rPr>
              <a:t> APPROACH</a:t>
            </a:r>
            <a:endParaRPr lang="ru-RU" sz="1200" dirty="0">
              <a:solidFill>
                <a:schemeClr val="bg1"/>
              </a:solidFill>
            </a:endParaRPr>
          </a:p>
        </p:txBody>
      </p:sp>
      <p:sp>
        <p:nvSpPr>
          <p:cNvPr id="5" name="TextBox 4">
            <a:extLst>
              <a:ext uri="{FF2B5EF4-FFF2-40B4-BE49-F238E27FC236}">
                <a16:creationId xmlns:a16="http://schemas.microsoft.com/office/drawing/2014/main" id="{780562DD-1E1A-064B-8018-750D010BD6DB}"/>
              </a:ext>
            </a:extLst>
          </p:cNvPr>
          <p:cNvSpPr txBox="1"/>
          <p:nvPr/>
        </p:nvSpPr>
        <p:spPr>
          <a:xfrm>
            <a:off x="14932078" y="3994688"/>
            <a:ext cx="6096000" cy="954107"/>
          </a:xfrm>
          <a:prstGeom prst="rect">
            <a:avLst/>
          </a:prstGeom>
          <a:noFill/>
        </p:spPr>
        <p:txBody>
          <a:bodyPr wrap="square" rtlCol="0">
            <a:spAutoFit/>
          </a:bodyPr>
          <a:lstStyle/>
          <a:p>
            <a:pPr algn="ctr"/>
            <a:r>
              <a:rPr lang="en-US" sz="2800" dirty="0">
                <a:solidFill>
                  <a:schemeClr val="bg1"/>
                </a:solidFill>
              </a:rPr>
              <a:t>Client Implementor</a:t>
            </a:r>
          </a:p>
          <a:p>
            <a:pPr algn="ctr"/>
            <a:r>
              <a:rPr lang="en-US" sz="2800" dirty="0">
                <a:solidFill>
                  <a:schemeClr val="bg1"/>
                </a:solidFill>
              </a:rPr>
              <a:t>Program Delivery Service</a:t>
            </a:r>
          </a:p>
        </p:txBody>
      </p:sp>
      <p:sp>
        <p:nvSpPr>
          <p:cNvPr id="6" name="Rounded Rectangle 5">
            <a:extLst>
              <a:ext uri="{FF2B5EF4-FFF2-40B4-BE49-F238E27FC236}">
                <a16:creationId xmlns:a16="http://schemas.microsoft.com/office/drawing/2014/main" id="{782CFC9E-F3A4-974C-8AF5-C90E583A2409}"/>
              </a:ext>
            </a:extLst>
          </p:cNvPr>
          <p:cNvSpPr/>
          <p:nvPr/>
        </p:nvSpPr>
        <p:spPr>
          <a:xfrm>
            <a:off x="14541899" y="6471779"/>
            <a:ext cx="6705600" cy="48096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Best Of Breed Tools</a:t>
            </a:r>
          </a:p>
        </p:txBody>
      </p:sp>
      <p:sp>
        <p:nvSpPr>
          <p:cNvPr id="58" name="TextBox 57">
            <a:extLst>
              <a:ext uri="{FF2B5EF4-FFF2-40B4-BE49-F238E27FC236}">
                <a16:creationId xmlns:a16="http://schemas.microsoft.com/office/drawing/2014/main" id="{2DF58292-DCDE-7D4B-8648-5D2F8AAF078F}"/>
              </a:ext>
            </a:extLst>
          </p:cNvPr>
          <p:cNvSpPr txBox="1">
            <a:spLocks noChangeArrowheads="1"/>
          </p:cNvSpPr>
          <p:nvPr/>
        </p:nvSpPr>
        <p:spPr bwMode="auto">
          <a:xfrm>
            <a:off x="16425945" y="9313908"/>
            <a:ext cx="5982395" cy="2303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spcCol="720000">
            <a:noAutofit/>
          </a:bodyPr>
          <a:lstStyle>
            <a:lvl1pPr>
              <a:defRPr sz="3600">
                <a:solidFill>
                  <a:schemeClr val="tx1"/>
                </a:solidFill>
                <a:latin typeface="Lato Light" pitchFamily="34" charset="0"/>
              </a:defRPr>
            </a:lvl1pPr>
            <a:lvl2pPr marL="742950" indent="-285750">
              <a:defRPr sz="3600">
                <a:solidFill>
                  <a:schemeClr val="tx1"/>
                </a:solidFill>
                <a:latin typeface="Lato Light" pitchFamily="34" charset="0"/>
              </a:defRPr>
            </a:lvl2pPr>
            <a:lvl3pPr marL="1143000" indent="-228600">
              <a:defRPr sz="3600">
                <a:solidFill>
                  <a:schemeClr val="tx1"/>
                </a:solidFill>
                <a:latin typeface="Lato Light" pitchFamily="34" charset="0"/>
              </a:defRPr>
            </a:lvl3pPr>
            <a:lvl4pPr marL="1600200" indent="-228600">
              <a:defRPr sz="3600">
                <a:solidFill>
                  <a:schemeClr val="tx1"/>
                </a:solidFill>
                <a:latin typeface="Lato Light" pitchFamily="34" charset="0"/>
              </a:defRPr>
            </a:lvl4pPr>
            <a:lvl5pPr marL="2057400" indent="-228600">
              <a:defRPr sz="3600">
                <a:solidFill>
                  <a:schemeClr val="tx1"/>
                </a:solidFill>
                <a:latin typeface="Lato Light" pitchFamily="34" charset="0"/>
              </a:defRPr>
            </a:lvl5pPr>
            <a:lvl6pPr marL="2514600" indent="-228600" defTabSz="1827213" eaLnBrk="0" fontAlgn="base" hangingPunct="0">
              <a:spcBef>
                <a:spcPct val="0"/>
              </a:spcBef>
              <a:spcAft>
                <a:spcPct val="0"/>
              </a:spcAft>
              <a:defRPr sz="3600">
                <a:solidFill>
                  <a:schemeClr val="tx1"/>
                </a:solidFill>
                <a:latin typeface="Lato Light" pitchFamily="34" charset="0"/>
              </a:defRPr>
            </a:lvl6pPr>
            <a:lvl7pPr marL="2971800" indent="-228600" defTabSz="1827213" eaLnBrk="0" fontAlgn="base" hangingPunct="0">
              <a:spcBef>
                <a:spcPct val="0"/>
              </a:spcBef>
              <a:spcAft>
                <a:spcPct val="0"/>
              </a:spcAft>
              <a:defRPr sz="3600">
                <a:solidFill>
                  <a:schemeClr val="tx1"/>
                </a:solidFill>
                <a:latin typeface="Lato Light" pitchFamily="34" charset="0"/>
              </a:defRPr>
            </a:lvl7pPr>
            <a:lvl8pPr marL="3429000" indent="-228600" defTabSz="1827213" eaLnBrk="0" fontAlgn="base" hangingPunct="0">
              <a:spcBef>
                <a:spcPct val="0"/>
              </a:spcBef>
              <a:spcAft>
                <a:spcPct val="0"/>
              </a:spcAft>
              <a:defRPr sz="3600">
                <a:solidFill>
                  <a:schemeClr val="tx1"/>
                </a:solidFill>
                <a:latin typeface="Lato Light" pitchFamily="34" charset="0"/>
              </a:defRPr>
            </a:lvl8pPr>
            <a:lvl9pPr marL="3886200" indent="-228600" defTabSz="1827213" eaLnBrk="0" fontAlgn="base" hangingPunct="0">
              <a:spcBef>
                <a:spcPct val="0"/>
              </a:spcBef>
              <a:spcAft>
                <a:spcPct val="0"/>
              </a:spcAft>
              <a:defRPr sz="3600">
                <a:solidFill>
                  <a:schemeClr val="tx1"/>
                </a:solidFill>
                <a:latin typeface="Lato Light" pitchFamily="34" charset="0"/>
              </a:defRPr>
            </a:lvl9pPr>
          </a:lstStyle>
          <a:p>
            <a:pPr marL="0" marR="0" lvl="0" indent="0" algn="l" defTabSz="1827213" rtl="0" eaLnBrk="0" fontAlgn="base" latinLnBrk="0" hangingPunct="0">
              <a:lnSpc>
                <a:spcPct val="150000"/>
              </a:lnSpc>
              <a:spcBef>
                <a:spcPts val="4200"/>
              </a:spcBef>
              <a:spcAft>
                <a:spcPct val="0"/>
              </a:spcAft>
              <a:buClrTx/>
              <a:buSzPct val="140000"/>
              <a:buFontTx/>
              <a:buNone/>
              <a:tabLst/>
              <a:defRPr/>
            </a:pPr>
            <a:r>
              <a:rPr kumimoji="0" lang="en-US" altLang="ru-RU" sz="3000" b="0" i="0" u="none" strike="noStrike" kern="1200" cap="none" spc="0" normalizeH="0" baseline="0" noProof="0" dirty="0">
                <a:ln>
                  <a:noFill/>
                </a:ln>
                <a:effectLst/>
                <a:uLnTx/>
                <a:uFillTx/>
                <a:latin typeface="Montserrat Semi Bold" panose="00000700000000000000" pitchFamily="50" charset="0"/>
                <a:ea typeface="+mn-ea"/>
                <a:cs typeface="+mn-cs"/>
              </a:rPr>
              <a:t>MODEL 3</a:t>
            </a:r>
          </a:p>
          <a:p>
            <a:pPr lvl="0">
              <a:lnSpc>
                <a:spcPct val="150000"/>
              </a:lnSpc>
              <a:spcBef>
                <a:spcPts val="1200"/>
              </a:spcBef>
              <a:buSzPct val="140000"/>
              <a:defRPr/>
            </a:pPr>
            <a:r>
              <a:rPr lang="en-GB" sz="2800" dirty="0"/>
              <a:t>We embed our people in your organisation to deliver successfully; </a:t>
            </a:r>
            <a:endParaRPr lang="en-US" altLang="ru-RU" sz="2800" dirty="0"/>
          </a:p>
        </p:txBody>
      </p:sp>
      <p:sp>
        <p:nvSpPr>
          <p:cNvPr id="7" name="TextBox 6">
            <a:extLst>
              <a:ext uri="{FF2B5EF4-FFF2-40B4-BE49-F238E27FC236}">
                <a16:creationId xmlns:a16="http://schemas.microsoft.com/office/drawing/2014/main" id="{4909FC44-2BD9-B240-9293-3A2B7D8C7FFF}"/>
              </a:ext>
            </a:extLst>
          </p:cNvPr>
          <p:cNvSpPr txBox="1"/>
          <p:nvPr/>
        </p:nvSpPr>
        <p:spPr>
          <a:xfrm>
            <a:off x="654507" y="4833300"/>
            <a:ext cx="11055699" cy="1815882"/>
          </a:xfrm>
          <a:prstGeom prst="rect">
            <a:avLst/>
          </a:prstGeom>
          <a:noFill/>
        </p:spPr>
        <p:txBody>
          <a:bodyPr wrap="square" rtlCol="0">
            <a:spAutoFit/>
          </a:bodyPr>
          <a:lstStyle/>
          <a:p>
            <a:r>
              <a:rPr lang="en-GB" sz="2800" dirty="0"/>
              <a:t>We offer a full range of services to cover the programme lifecycle, from roadmap creation to business case management and through programme delivery to managed support services, all available only when you need them.</a:t>
            </a:r>
            <a:endParaRPr lang="en-US" sz="2800" dirty="0"/>
          </a:p>
        </p:txBody>
      </p:sp>
      <p:cxnSp>
        <p:nvCxnSpPr>
          <p:cNvPr id="59" name="Straight Connector 58">
            <a:extLst>
              <a:ext uri="{FF2B5EF4-FFF2-40B4-BE49-F238E27FC236}">
                <a16:creationId xmlns:a16="http://schemas.microsoft.com/office/drawing/2014/main" id="{BAE7840B-A82E-FE4A-8071-2FF7D33318B9}"/>
              </a:ext>
            </a:extLst>
          </p:cNvPr>
          <p:cNvCxnSpPr>
            <a:cxnSpLocks/>
          </p:cNvCxnSpPr>
          <p:nvPr/>
        </p:nvCxnSpPr>
        <p:spPr>
          <a:xfrm flipV="1">
            <a:off x="530225" y="3839073"/>
            <a:ext cx="3657600" cy="25827"/>
          </a:xfrm>
          <a:prstGeom prst="line">
            <a:avLst/>
          </a:prstGeom>
        </p:spPr>
        <p:style>
          <a:lnRef idx="1">
            <a:schemeClr val="accent1"/>
          </a:lnRef>
          <a:fillRef idx="0">
            <a:schemeClr val="accent1"/>
          </a:fillRef>
          <a:effectRef idx="0">
            <a:schemeClr val="accent1"/>
          </a:effectRef>
          <a:fontRef idx="minor">
            <a:schemeClr val="tx1"/>
          </a:fontRef>
        </p:style>
      </p:cxnSp>
      <p:sp>
        <p:nvSpPr>
          <p:cNvPr id="21" name="Rectangle: Top Corners One Rounded and One Snipped 11">
            <a:extLst>
              <a:ext uri="{FF2B5EF4-FFF2-40B4-BE49-F238E27FC236}">
                <a16:creationId xmlns:a16="http://schemas.microsoft.com/office/drawing/2014/main" id="{EC10126C-DDB2-473D-B8C4-9E5EFE03782D}"/>
              </a:ext>
            </a:extLst>
          </p:cNvPr>
          <p:cNvSpPr/>
          <p:nvPr/>
        </p:nvSpPr>
        <p:spPr>
          <a:xfrm rot="10800000" flipV="1">
            <a:off x="19448721" y="5004575"/>
            <a:ext cx="2157170" cy="1396291"/>
          </a:xfrm>
          <a:prstGeom prst="snipRoundRect">
            <a:avLst>
              <a:gd name="adj1" fmla="val 50000"/>
              <a:gd name="adj2" fmla="val 0"/>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GB" sz="2400" dirty="0"/>
              <a:t>Business Enablement</a:t>
            </a:r>
            <a:endParaRPr lang="ru-RU" sz="2400" dirty="0"/>
          </a:p>
        </p:txBody>
      </p:sp>
    </p:spTree>
    <p:extLst>
      <p:ext uri="{BB962C8B-B14F-4D97-AF65-F5344CB8AC3E}">
        <p14:creationId xmlns:p14="http://schemas.microsoft.com/office/powerpoint/2010/main" val="380252083"/>
      </p:ext>
    </p:extLst>
  </p:cSld>
  <p:clrMapOvr>
    <a:masterClrMapping/>
  </p:clrMapOvr>
  <p:transition spd="slow" advClick="0" advTm="1000">
    <p:push/>
  </p:transition>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13</TotalTime>
  <Words>110</Words>
  <Application>Microsoft Macintosh PowerPoint</Application>
  <PresentationFormat>Custom</PresentationFormat>
  <Paragraphs>18</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Bebas Neue</vt:lpstr>
      <vt:lpstr>Calibri</vt:lpstr>
      <vt:lpstr>Calibri Light</vt:lpstr>
      <vt:lpstr>Lato Light</vt:lpstr>
      <vt:lpstr>Montserrat Semi Bold</vt:lpstr>
      <vt:lpstr>Rockwell</vt:lpstr>
      <vt:lpstr>Wingdings</vt:lpstr>
      <vt:lpstr>Atlas</vt:lpstr>
      <vt:lpstr>PowerPoint Presentation</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Аларон</dc:creator>
  <cp:lastModifiedBy>Malcolm Paice</cp:lastModifiedBy>
  <cp:revision>8546</cp:revision>
  <dcterms:created xsi:type="dcterms:W3CDTF">2014-11-12T21:47:38Z</dcterms:created>
  <dcterms:modified xsi:type="dcterms:W3CDTF">2022-12-05T11:56:07Z</dcterms:modified>
</cp:coreProperties>
</file>